
<file path=[Content_Types].xml><?xml version="1.0" encoding="utf-8"?>
<Types xmlns="http://schemas.openxmlformats.org/package/2006/content-types">
  <Default Extension="(null)"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437" r:id="rId5"/>
    <p:sldId id="366" r:id="rId6"/>
    <p:sldId id="373" r:id="rId7"/>
    <p:sldId id="480" r:id="rId8"/>
    <p:sldId id="481" r:id="rId9"/>
    <p:sldId id="482" r:id="rId10"/>
    <p:sldId id="484" r:id="rId11"/>
    <p:sldId id="483" r:id="rId12"/>
    <p:sldId id="485" r:id="rId13"/>
    <p:sldId id="486" r:id="rId14"/>
    <p:sldId id="487" r:id="rId15"/>
    <p:sldId id="488" r:id="rId16"/>
    <p:sldId id="489" r:id="rId17"/>
    <p:sldId id="490" r:id="rId18"/>
    <p:sldId id="491" r:id="rId19"/>
    <p:sldId id="492" r:id="rId20"/>
    <p:sldId id="494" r:id="rId21"/>
    <p:sldId id="495" r:id="rId22"/>
    <p:sldId id="476" r:id="rId23"/>
    <p:sldId id="496" r:id="rId24"/>
    <p:sldId id="498" r:id="rId25"/>
    <p:sldId id="497" r:id="rId26"/>
    <p:sldId id="499" r:id="rId27"/>
    <p:sldId id="500" r:id="rId28"/>
    <p:sldId id="501" r:id="rId29"/>
    <p:sldId id="471" r:id="rId30"/>
    <p:sldId id="451" r:id="rId31"/>
    <p:sldId id="462" r:id="rId32"/>
    <p:sldId id="380" r:id="rId33"/>
    <p:sldId id="385" r:id="rId34"/>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C9F0B4FB-D6D1-2F48-9650-4766A8DDF76E}">
          <p14:sldIdLst>
            <p14:sldId id="437"/>
            <p14:sldId id="366"/>
            <p14:sldId id="373"/>
            <p14:sldId id="480"/>
            <p14:sldId id="481"/>
            <p14:sldId id="482"/>
            <p14:sldId id="484"/>
            <p14:sldId id="483"/>
            <p14:sldId id="485"/>
            <p14:sldId id="486"/>
            <p14:sldId id="487"/>
            <p14:sldId id="488"/>
            <p14:sldId id="489"/>
            <p14:sldId id="490"/>
            <p14:sldId id="491"/>
            <p14:sldId id="492"/>
            <p14:sldId id="494"/>
            <p14:sldId id="495"/>
            <p14:sldId id="476"/>
            <p14:sldId id="496"/>
            <p14:sldId id="498"/>
            <p14:sldId id="497"/>
            <p14:sldId id="499"/>
            <p14:sldId id="500"/>
            <p14:sldId id="501"/>
            <p14:sldId id="471"/>
            <p14:sldId id="451"/>
            <p14:sldId id="462"/>
            <p14:sldId id="380"/>
            <p14:sldId id="385"/>
          </p14:sldIdLst>
        </p14:section>
        <p14:section name="Section Dividers" id="{53029D73-5C33-AD40-A968-6570AFFDED72}">
          <p14:sldIdLst/>
        </p14:section>
        <p14:section name="Content Slides" id="{33BFB5B2-4E97-EE40-8DCD-32A3A6FF648F}">
          <p14:sldIdLst/>
        </p14:section>
        <p14:section name="Charts, Graphs, Infographics" id="{EC179FD5-47DF-C249-B47D-38BB647B92C3}">
          <p14:sldIdLst/>
        </p14:section>
        <p14:section name="End Slides" id="{75189AA9-5B58-4C48-A81F-F0AB8739BC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Rutland" initials="MR" lastIdx="1" clrIdx="0"/>
  <p:cmAuthor id="2" name="Maria Rutland" initials="MR [2]" lastIdx="1" clrIdx="1"/>
  <p:cmAuthor id="3" name="Maria Rutland" initials="MR [3]" lastIdx="1" clrIdx="2"/>
  <p:cmAuthor id="4" name="Maria Rutland" initials="MR [4]" lastIdx="1" clrIdx="3"/>
  <p:cmAuthor id="5" name="Maria Rutland" initials="MR [5]" lastIdx="1" clrIdx="4"/>
  <p:cmAuthor id="6" name="Maria Rutland" initials="MR [6]" lastIdx="1" clrIdx="5"/>
  <p:cmAuthor id="7" name="Maria Rutland" initials="MR [7]" lastIdx="1" clrIdx="6"/>
  <p:cmAuthor id="8" name="Maria Rutland" initials="MR [8]" lastIdx="1" clrIdx="7"/>
  <p:cmAuthor id="9" name="Maria Rutland" initials="MR [9]" lastIdx="1" clrIdx="8"/>
  <p:cmAuthor id="10" name="Maria Rutland" initials="MR [10]" lastIdx="1" clrIdx="9"/>
  <p:cmAuthor id="11" name="Maria Rutland" initials="MR [11]" lastIdx="1" clrIdx="10"/>
  <p:cmAuthor id="12" name="Maria Rutland" initials="MR [12]" lastIdx="1" clrIdx="11"/>
  <p:cmAuthor id="13" name="Maria Rutland" initials="MR [13]" lastIdx="1" clrIdx="12"/>
  <p:cmAuthor id="14" name="Maria Rutland" initials="MR [14]" lastIdx="1" clrIdx="13"/>
  <p:cmAuthor id="15" name="Maria Rutland" initials="MR [15]" lastIdx="1" clrIdx="14"/>
  <p:cmAuthor id="16" name="Maria Rutland" initials="MR [16]" lastIdx="1" clrIdx="15"/>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518A"/>
    <a:srgbClr val="4C9E44"/>
    <a:srgbClr val="4B9CE3"/>
    <a:srgbClr val="CF5F28"/>
    <a:srgbClr val="892433"/>
    <a:srgbClr val="FFC62F"/>
    <a:srgbClr val="1E5531"/>
    <a:srgbClr val="1E5632"/>
    <a:srgbClr val="0B3C61"/>
    <a:srgbClr val="FFC7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65457" autoAdjust="0"/>
  </p:normalViewPr>
  <p:slideViewPr>
    <p:cSldViewPr>
      <p:cViewPr>
        <p:scale>
          <a:sx n="58" d="100"/>
          <a:sy n="58" d="100"/>
        </p:scale>
        <p:origin x="804" y="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122" d="100"/>
          <a:sy n="122" d="100"/>
        </p:scale>
        <p:origin x="23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image" Target="../media/image28.svg"/><Relationship Id="rId9" Type="http://schemas.openxmlformats.org/officeDocument/2006/relationships/image" Target="../media/image37.png"/></Relationships>
</file>

<file path=ppt/diagrams/_rels/data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6.svg"/><Relationship Id="rId4" Type="http://schemas.openxmlformats.org/officeDocument/2006/relationships/image" Target="../media/image42.svg"/><Relationship Id="rId9" Type="http://schemas.openxmlformats.org/officeDocument/2006/relationships/image" Target="../media/image45.png"/></Relationships>
</file>

<file path=ppt/diagrams/_rels/data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9.png"/><Relationship Id="rId7" Type="http://schemas.openxmlformats.org/officeDocument/2006/relationships/image" Target="../media/image51.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0.svg"/><Relationship Id="rId9" Type="http://schemas.openxmlformats.org/officeDocument/2006/relationships/image" Target="../media/image53.png"/></Relationships>
</file>

<file path=ppt/diagrams/_rels/data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ata6.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image" Target="../media/image28.svg"/><Relationship Id="rId9" Type="http://schemas.openxmlformats.org/officeDocument/2006/relationships/image" Target="../media/image3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6.svg"/><Relationship Id="rId4" Type="http://schemas.openxmlformats.org/officeDocument/2006/relationships/image" Target="../media/image42.svg"/><Relationship Id="rId9" Type="http://schemas.openxmlformats.org/officeDocument/2006/relationships/image" Target="../media/image4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9.png"/><Relationship Id="rId7" Type="http://schemas.openxmlformats.org/officeDocument/2006/relationships/image" Target="../media/image51.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0.svg"/><Relationship Id="rId9" Type="http://schemas.openxmlformats.org/officeDocument/2006/relationships/image" Target="../media/image53.png"/></Relationships>
</file>

<file path=ppt/diagrams/_rels/drawing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63.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134E3D7-2C25-4FFB-8ED7-B94337D9676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5B7658-5AE8-4E5E-B018-F2D0622EAFB5}">
      <dgm:prSet/>
      <dgm:spPr/>
      <dgm:t>
        <a:bodyPr/>
        <a:lstStyle/>
        <a:p>
          <a:r>
            <a:rPr lang="en-US" dirty="0"/>
            <a:t>Sprains Strains Tears (34%)</a:t>
          </a:r>
        </a:p>
      </dgm:t>
    </dgm:pt>
    <dgm:pt modelId="{31836891-EE9B-4E85-BFB3-98C6B43EDE38}" type="parTrans" cxnId="{30BDE334-FF70-4D74-8196-1E0B95E9FCCA}">
      <dgm:prSet/>
      <dgm:spPr/>
      <dgm:t>
        <a:bodyPr/>
        <a:lstStyle/>
        <a:p>
          <a:endParaRPr lang="en-US"/>
        </a:p>
      </dgm:t>
    </dgm:pt>
    <dgm:pt modelId="{B9A7AF2B-CA94-439F-8709-3C0198F676EA}" type="sibTrans" cxnId="{30BDE334-FF70-4D74-8196-1E0B95E9FCCA}">
      <dgm:prSet/>
      <dgm:spPr/>
      <dgm:t>
        <a:bodyPr/>
        <a:lstStyle/>
        <a:p>
          <a:endParaRPr lang="en-US"/>
        </a:p>
      </dgm:t>
    </dgm:pt>
    <dgm:pt modelId="{FF22FE2F-2CF7-427F-AE84-6FB9F1D43AE1}">
      <dgm:prSet/>
      <dgm:spPr/>
      <dgm:t>
        <a:bodyPr/>
        <a:lstStyle/>
        <a:p>
          <a:r>
            <a:rPr lang="en-US" dirty="0"/>
            <a:t>Soreness/Pain (18%)</a:t>
          </a:r>
        </a:p>
      </dgm:t>
    </dgm:pt>
    <dgm:pt modelId="{84481637-843A-4488-802B-DE3022C73796}" type="parTrans" cxnId="{52A081E2-35C1-43E4-BC9B-CA78CD39C40A}">
      <dgm:prSet/>
      <dgm:spPr/>
      <dgm:t>
        <a:bodyPr/>
        <a:lstStyle/>
        <a:p>
          <a:endParaRPr lang="en-US"/>
        </a:p>
      </dgm:t>
    </dgm:pt>
    <dgm:pt modelId="{DBA0B511-7B76-4B81-8CAF-E89D6FA2FDAA}" type="sibTrans" cxnId="{52A081E2-35C1-43E4-BC9B-CA78CD39C40A}">
      <dgm:prSet/>
      <dgm:spPr/>
      <dgm:t>
        <a:bodyPr/>
        <a:lstStyle/>
        <a:p>
          <a:endParaRPr lang="en-US"/>
        </a:p>
      </dgm:t>
    </dgm:pt>
    <dgm:pt modelId="{897A8A0D-0637-4FE3-B620-A05A7B5FDD88}">
      <dgm:prSet/>
      <dgm:spPr/>
      <dgm:t>
        <a:bodyPr/>
        <a:lstStyle/>
        <a:p>
          <a:r>
            <a:rPr lang="en-US" dirty="0"/>
            <a:t>Cuts Lacerations Punctures (10%)</a:t>
          </a:r>
        </a:p>
      </dgm:t>
    </dgm:pt>
    <dgm:pt modelId="{26843278-997F-4760-ADCE-A1CDE0B41767}" type="parTrans" cxnId="{FA3C5845-52CD-49BB-8800-9CCE342881B1}">
      <dgm:prSet/>
      <dgm:spPr/>
      <dgm:t>
        <a:bodyPr/>
        <a:lstStyle/>
        <a:p>
          <a:endParaRPr lang="en-US"/>
        </a:p>
      </dgm:t>
    </dgm:pt>
    <dgm:pt modelId="{C7A79AD9-DDA7-498A-B4DA-328439A0AB5B}" type="sibTrans" cxnId="{FA3C5845-52CD-49BB-8800-9CCE342881B1}">
      <dgm:prSet/>
      <dgm:spPr/>
      <dgm:t>
        <a:bodyPr/>
        <a:lstStyle/>
        <a:p>
          <a:endParaRPr lang="en-US"/>
        </a:p>
      </dgm:t>
    </dgm:pt>
    <dgm:pt modelId="{D69ECD2C-BCF1-4E22-A068-ADDEE002EB57}">
      <dgm:prSet/>
      <dgm:spPr/>
      <dgm:t>
        <a:bodyPr/>
        <a:lstStyle/>
        <a:p>
          <a:r>
            <a:rPr lang="en-US" dirty="0"/>
            <a:t>Fractures (8%)</a:t>
          </a:r>
        </a:p>
      </dgm:t>
    </dgm:pt>
    <dgm:pt modelId="{707AE05A-FD9E-4EFA-91AB-BC3612E8471E}" type="parTrans" cxnId="{03CBD7EE-AC0A-43B8-9DE2-828550BFD5C6}">
      <dgm:prSet/>
      <dgm:spPr/>
      <dgm:t>
        <a:bodyPr/>
        <a:lstStyle/>
        <a:p>
          <a:endParaRPr lang="en-US"/>
        </a:p>
      </dgm:t>
    </dgm:pt>
    <dgm:pt modelId="{A5BB1C1B-6470-490F-B8B7-9FF5A190AF44}" type="sibTrans" cxnId="{03CBD7EE-AC0A-43B8-9DE2-828550BFD5C6}">
      <dgm:prSet/>
      <dgm:spPr/>
      <dgm:t>
        <a:bodyPr/>
        <a:lstStyle/>
        <a:p>
          <a:endParaRPr lang="en-US"/>
        </a:p>
      </dgm:t>
    </dgm:pt>
    <dgm:pt modelId="{134A442D-B6AE-423A-B2FB-C278E912D8A6}">
      <dgm:prSet/>
      <dgm:spPr/>
      <dgm:t>
        <a:bodyPr/>
        <a:lstStyle/>
        <a:p>
          <a:r>
            <a:rPr lang="en-US"/>
            <a:t>Bruise/Contusion</a:t>
          </a:r>
        </a:p>
      </dgm:t>
    </dgm:pt>
    <dgm:pt modelId="{31337ABE-78BA-4222-8826-C21B2F156824}" type="parTrans" cxnId="{43A5A824-F057-4D7A-A937-9EEFF50204E0}">
      <dgm:prSet/>
      <dgm:spPr/>
      <dgm:t>
        <a:bodyPr/>
        <a:lstStyle/>
        <a:p>
          <a:endParaRPr lang="en-US"/>
        </a:p>
      </dgm:t>
    </dgm:pt>
    <dgm:pt modelId="{775473C7-905B-403F-9DB0-698BDA6617A5}" type="sibTrans" cxnId="{43A5A824-F057-4D7A-A937-9EEFF50204E0}">
      <dgm:prSet/>
      <dgm:spPr/>
      <dgm:t>
        <a:bodyPr/>
        <a:lstStyle/>
        <a:p>
          <a:endParaRPr lang="en-US"/>
        </a:p>
      </dgm:t>
    </dgm:pt>
    <dgm:pt modelId="{7AE69026-52FB-4A43-91BC-0D1EF14E058D}" type="pres">
      <dgm:prSet presAssocID="{6134E3D7-2C25-4FFB-8ED7-B94337D96765}" presName="root" presStyleCnt="0">
        <dgm:presLayoutVars>
          <dgm:dir/>
          <dgm:resizeHandles val="exact"/>
        </dgm:presLayoutVars>
      </dgm:prSet>
      <dgm:spPr/>
    </dgm:pt>
    <dgm:pt modelId="{48E2DAA4-EB34-48D4-8B43-2BCCECF457E2}" type="pres">
      <dgm:prSet presAssocID="{A65B7658-5AE8-4E5E-B018-F2D0622EAFB5}" presName="compNode" presStyleCnt="0"/>
      <dgm:spPr/>
    </dgm:pt>
    <dgm:pt modelId="{9025D494-8906-41DF-959D-60D675771101}" type="pres">
      <dgm:prSet presAssocID="{A65B7658-5AE8-4E5E-B018-F2D0622EAFB5}" presName="bgRect" presStyleLbl="bgShp" presStyleIdx="0" presStyleCnt="5"/>
      <dgm:spPr/>
    </dgm:pt>
    <dgm:pt modelId="{281EAD73-0565-4E92-9EFD-CAB3F7C3A29B}" type="pres">
      <dgm:prSet presAssocID="{A65B7658-5AE8-4E5E-B018-F2D0622EAFB5}"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n with cane"/>
        </a:ext>
      </dgm:extLst>
    </dgm:pt>
    <dgm:pt modelId="{6D3A55AB-0DC2-4736-9D27-193004D4215A}" type="pres">
      <dgm:prSet presAssocID="{A65B7658-5AE8-4E5E-B018-F2D0622EAFB5}" presName="spaceRect" presStyleCnt="0"/>
      <dgm:spPr/>
    </dgm:pt>
    <dgm:pt modelId="{1E44C103-B3E6-4C57-90A8-99AD56D21533}" type="pres">
      <dgm:prSet presAssocID="{A65B7658-5AE8-4E5E-B018-F2D0622EAFB5}" presName="parTx" presStyleLbl="revTx" presStyleIdx="0" presStyleCnt="5">
        <dgm:presLayoutVars>
          <dgm:chMax val="0"/>
          <dgm:chPref val="0"/>
        </dgm:presLayoutVars>
      </dgm:prSet>
      <dgm:spPr/>
    </dgm:pt>
    <dgm:pt modelId="{C4F5903F-0EEA-4CB6-ABF0-C9D67EE2C354}" type="pres">
      <dgm:prSet presAssocID="{B9A7AF2B-CA94-439F-8709-3C0198F676EA}" presName="sibTrans" presStyleCnt="0"/>
      <dgm:spPr/>
    </dgm:pt>
    <dgm:pt modelId="{277477F1-C0FB-49E2-B36A-196329BBD7D2}" type="pres">
      <dgm:prSet presAssocID="{FF22FE2F-2CF7-427F-AE84-6FB9F1D43AE1}" presName="compNode" presStyleCnt="0"/>
      <dgm:spPr/>
    </dgm:pt>
    <dgm:pt modelId="{1A0895D9-0540-4C1D-8AA8-7666AD0F9629}" type="pres">
      <dgm:prSet presAssocID="{FF22FE2F-2CF7-427F-AE84-6FB9F1D43AE1}" presName="bgRect" presStyleLbl="bgShp" presStyleIdx="1" presStyleCnt="5"/>
      <dgm:spPr/>
    </dgm:pt>
    <dgm:pt modelId="{14BF5CC0-F780-4391-9CA9-91A16DF83205}" type="pres">
      <dgm:prSet presAssocID="{FF22FE2F-2CF7-427F-AE84-6FB9F1D43AE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xclamation mark"/>
        </a:ext>
      </dgm:extLst>
    </dgm:pt>
    <dgm:pt modelId="{7F8B050A-93A3-4A5B-9C9A-7658742DC48E}" type="pres">
      <dgm:prSet presAssocID="{FF22FE2F-2CF7-427F-AE84-6FB9F1D43AE1}" presName="spaceRect" presStyleCnt="0"/>
      <dgm:spPr/>
    </dgm:pt>
    <dgm:pt modelId="{675C9370-7108-49CE-B5D5-62A320B787EA}" type="pres">
      <dgm:prSet presAssocID="{FF22FE2F-2CF7-427F-AE84-6FB9F1D43AE1}" presName="parTx" presStyleLbl="revTx" presStyleIdx="1" presStyleCnt="5">
        <dgm:presLayoutVars>
          <dgm:chMax val="0"/>
          <dgm:chPref val="0"/>
        </dgm:presLayoutVars>
      </dgm:prSet>
      <dgm:spPr/>
    </dgm:pt>
    <dgm:pt modelId="{8DBBDFA5-FED2-4B84-B7D6-2D0A003356C3}" type="pres">
      <dgm:prSet presAssocID="{DBA0B511-7B76-4B81-8CAF-E89D6FA2FDAA}" presName="sibTrans" presStyleCnt="0"/>
      <dgm:spPr/>
    </dgm:pt>
    <dgm:pt modelId="{691DF180-5690-4075-8B09-5C64B1C3AC92}" type="pres">
      <dgm:prSet presAssocID="{897A8A0D-0637-4FE3-B620-A05A7B5FDD88}" presName="compNode" presStyleCnt="0"/>
      <dgm:spPr/>
    </dgm:pt>
    <dgm:pt modelId="{624512CC-F36F-47AA-A8DE-BE73F32B132D}" type="pres">
      <dgm:prSet presAssocID="{897A8A0D-0637-4FE3-B620-A05A7B5FDD88}" presName="bgRect" presStyleLbl="bgShp" presStyleIdx="2" presStyleCnt="5"/>
      <dgm:spPr/>
    </dgm:pt>
    <dgm:pt modelId="{E62B7F7B-F773-455F-A28B-9066D0284B8A}" type="pres">
      <dgm:prSet presAssocID="{897A8A0D-0637-4FE3-B620-A05A7B5FDD8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ssors"/>
        </a:ext>
      </dgm:extLst>
    </dgm:pt>
    <dgm:pt modelId="{CF654C1A-1A62-454A-B1A6-FEF96C799B7D}" type="pres">
      <dgm:prSet presAssocID="{897A8A0D-0637-4FE3-B620-A05A7B5FDD88}" presName="spaceRect" presStyleCnt="0"/>
      <dgm:spPr/>
    </dgm:pt>
    <dgm:pt modelId="{AB28D847-EFEE-4914-9AAD-187DBB32C2E0}" type="pres">
      <dgm:prSet presAssocID="{897A8A0D-0637-4FE3-B620-A05A7B5FDD88}" presName="parTx" presStyleLbl="revTx" presStyleIdx="2" presStyleCnt="5">
        <dgm:presLayoutVars>
          <dgm:chMax val="0"/>
          <dgm:chPref val="0"/>
        </dgm:presLayoutVars>
      </dgm:prSet>
      <dgm:spPr/>
    </dgm:pt>
    <dgm:pt modelId="{0C9BC384-8098-45C0-9F4E-0488C658DA7B}" type="pres">
      <dgm:prSet presAssocID="{C7A79AD9-DDA7-498A-B4DA-328439A0AB5B}" presName="sibTrans" presStyleCnt="0"/>
      <dgm:spPr/>
    </dgm:pt>
    <dgm:pt modelId="{73F19E0E-F212-4504-8E0C-4F6FD8ECBAA0}" type="pres">
      <dgm:prSet presAssocID="{D69ECD2C-BCF1-4E22-A068-ADDEE002EB57}" presName="compNode" presStyleCnt="0"/>
      <dgm:spPr/>
    </dgm:pt>
    <dgm:pt modelId="{D3677E51-6EEF-415C-84CC-A3F1A20D4D38}" type="pres">
      <dgm:prSet presAssocID="{D69ECD2C-BCF1-4E22-A068-ADDEE002EB57}" presName="bgRect" presStyleLbl="bgShp" presStyleIdx="3" presStyleCnt="5"/>
      <dgm:spPr/>
    </dgm:pt>
    <dgm:pt modelId="{4CB190FA-4250-418F-B859-BA927F3485F2}" type="pres">
      <dgm:prSet presAssocID="{D69ECD2C-BCF1-4E22-A068-ADDEE002EB5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keleton"/>
        </a:ext>
      </dgm:extLst>
    </dgm:pt>
    <dgm:pt modelId="{DFEF096D-DFD7-4C20-8C3A-C7E7FD3B042B}" type="pres">
      <dgm:prSet presAssocID="{D69ECD2C-BCF1-4E22-A068-ADDEE002EB57}" presName="spaceRect" presStyleCnt="0"/>
      <dgm:spPr/>
    </dgm:pt>
    <dgm:pt modelId="{3C67DFD0-1F7E-4C1D-A38C-568ED65B7E4A}" type="pres">
      <dgm:prSet presAssocID="{D69ECD2C-BCF1-4E22-A068-ADDEE002EB57}" presName="parTx" presStyleLbl="revTx" presStyleIdx="3" presStyleCnt="5">
        <dgm:presLayoutVars>
          <dgm:chMax val="0"/>
          <dgm:chPref val="0"/>
        </dgm:presLayoutVars>
      </dgm:prSet>
      <dgm:spPr/>
    </dgm:pt>
    <dgm:pt modelId="{1787AF6F-DA4C-4D64-AD9A-B3CE906FB74D}" type="pres">
      <dgm:prSet presAssocID="{A5BB1C1B-6470-490F-B8B7-9FF5A190AF44}" presName="sibTrans" presStyleCnt="0"/>
      <dgm:spPr/>
    </dgm:pt>
    <dgm:pt modelId="{B7AD592D-87F4-42E8-BC95-6529EBFA618A}" type="pres">
      <dgm:prSet presAssocID="{134A442D-B6AE-423A-B2FB-C278E912D8A6}" presName="compNode" presStyleCnt="0"/>
      <dgm:spPr/>
    </dgm:pt>
    <dgm:pt modelId="{83BCE94F-5A75-4B77-AB7E-C207985246EF}" type="pres">
      <dgm:prSet presAssocID="{134A442D-B6AE-423A-B2FB-C278E912D8A6}" presName="bgRect" presStyleLbl="bgShp" presStyleIdx="4" presStyleCnt="5"/>
      <dgm:spPr/>
    </dgm:pt>
    <dgm:pt modelId="{C20E7D00-FC51-4DF0-886F-9BDDBDC65E6B}" type="pres">
      <dgm:prSet presAssocID="{134A442D-B6AE-423A-B2FB-C278E912D8A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72CC56BA-9502-47FB-A6C5-D4057922943C}" type="pres">
      <dgm:prSet presAssocID="{134A442D-B6AE-423A-B2FB-C278E912D8A6}" presName="spaceRect" presStyleCnt="0"/>
      <dgm:spPr/>
    </dgm:pt>
    <dgm:pt modelId="{8932DA1C-3FB7-4721-A883-8493705E945B}" type="pres">
      <dgm:prSet presAssocID="{134A442D-B6AE-423A-B2FB-C278E912D8A6}" presName="parTx" presStyleLbl="revTx" presStyleIdx="4" presStyleCnt="5">
        <dgm:presLayoutVars>
          <dgm:chMax val="0"/>
          <dgm:chPref val="0"/>
        </dgm:presLayoutVars>
      </dgm:prSet>
      <dgm:spPr/>
    </dgm:pt>
  </dgm:ptLst>
  <dgm:cxnLst>
    <dgm:cxn modelId="{B646940F-398D-420E-91A3-94E1A29C08D0}" type="presOf" srcId="{D69ECD2C-BCF1-4E22-A068-ADDEE002EB57}" destId="{3C67DFD0-1F7E-4C1D-A38C-568ED65B7E4A}" srcOrd="0" destOrd="0" presId="urn:microsoft.com/office/officeart/2018/2/layout/IconVerticalSolidList"/>
    <dgm:cxn modelId="{43A5A824-F057-4D7A-A937-9EEFF50204E0}" srcId="{6134E3D7-2C25-4FFB-8ED7-B94337D96765}" destId="{134A442D-B6AE-423A-B2FB-C278E912D8A6}" srcOrd="4" destOrd="0" parTransId="{31337ABE-78BA-4222-8826-C21B2F156824}" sibTransId="{775473C7-905B-403F-9DB0-698BDA6617A5}"/>
    <dgm:cxn modelId="{8E9E1928-3DF8-4DCF-8633-E3674410BCE7}" type="presOf" srcId="{897A8A0D-0637-4FE3-B620-A05A7B5FDD88}" destId="{AB28D847-EFEE-4914-9AAD-187DBB32C2E0}" srcOrd="0" destOrd="0" presId="urn:microsoft.com/office/officeart/2018/2/layout/IconVerticalSolidList"/>
    <dgm:cxn modelId="{30BDE334-FF70-4D74-8196-1E0B95E9FCCA}" srcId="{6134E3D7-2C25-4FFB-8ED7-B94337D96765}" destId="{A65B7658-5AE8-4E5E-B018-F2D0622EAFB5}" srcOrd="0" destOrd="0" parTransId="{31836891-EE9B-4E85-BFB3-98C6B43EDE38}" sibTransId="{B9A7AF2B-CA94-439F-8709-3C0198F676EA}"/>
    <dgm:cxn modelId="{2C077039-C360-45CE-B04E-8C117CCFB308}" type="presOf" srcId="{FF22FE2F-2CF7-427F-AE84-6FB9F1D43AE1}" destId="{675C9370-7108-49CE-B5D5-62A320B787EA}" srcOrd="0" destOrd="0" presId="urn:microsoft.com/office/officeart/2018/2/layout/IconVerticalSolidList"/>
    <dgm:cxn modelId="{FA3C5845-52CD-49BB-8800-9CCE342881B1}" srcId="{6134E3D7-2C25-4FFB-8ED7-B94337D96765}" destId="{897A8A0D-0637-4FE3-B620-A05A7B5FDD88}" srcOrd="2" destOrd="0" parTransId="{26843278-997F-4760-ADCE-A1CDE0B41767}" sibTransId="{C7A79AD9-DDA7-498A-B4DA-328439A0AB5B}"/>
    <dgm:cxn modelId="{5638C9AD-5031-4A8B-9145-FBB043CDED38}" type="presOf" srcId="{6134E3D7-2C25-4FFB-8ED7-B94337D96765}" destId="{7AE69026-52FB-4A43-91BC-0D1EF14E058D}" srcOrd="0" destOrd="0" presId="urn:microsoft.com/office/officeart/2018/2/layout/IconVerticalSolidList"/>
    <dgm:cxn modelId="{52A081E2-35C1-43E4-BC9B-CA78CD39C40A}" srcId="{6134E3D7-2C25-4FFB-8ED7-B94337D96765}" destId="{FF22FE2F-2CF7-427F-AE84-6FB9F1D43AE1}" srcOrd="1" destOrd="0" parTransId="{84481637-843A-4488-802B-DE3022C73796}" sibTransId="{DBA0B511-7B76-4B81-8CAF-E89D6FA2FDAA}"/>
    <dgm:cxn modelId="{B82A03EC-EA6E-43A8-A436-53831F233D59}" type="presOf" srcId="{A65B7658-5AE8-4E5E-B018-F2D0622EAFB5}" destId="{1E44C103-B3E6-4C57-90A8-99AD56D21533}" srcOrd="0" destOrd="0" presId="urn:microsoft.com/office/officeart/2018/2/layout/IconVerticalSolidList"/>
    <dgm:cxn modelId="{03CBD7EE-AC0A-43B8-9DE2-828550BFD5C6}" srcId="{6134E3D7-2C25-4FFB-8ED7-B94337D96765}" destId="{D69ECD2C-BCF1-4E22-A068-ADDEE002EB57}" srcOrd="3" destOrd="0" parTransId="{707AE05A-FD9E-4EFA-91AB-BC3612E8471E}" sibTransId="{A5BB1C1B-6470-490F-B8B7-9FF5A190AF44}"/>
    <dgm:cxn modelId="{A5866AF0-572F-47D7-A6B7-8B4F71977537}" type="presOf" srcId="{134A442D-B6AE-423A-B2FB-C278E912D8A6}" destId="{8932DA1C-3FB7-4721-A883-8493705E945B}" srcOrd="0" destOrd="0" presId="urn:microsoft.com/office/officeart/2018/2/layout/IconVerticalSolidList"/>
    <dgm:cxn modelId="{124C9680-15D7-4456-A0F4-AB4CC45711C7}" type="presParOf" srcId="{7AE69026-52FB-4A43-91BC-0D1EF14E058D}" destId="{48E2DAA4-EB34-48D4-8B43-2BCCECF457E2}" srcOrd="0" destOrd="0" presId="urn:microsoft.com/office/officeart/2018/2/layout/IconVerticalSolidList"/>
    <dgm:cxn modelId="{110C13CA-C87D-413A-BDA7-0489E1E6B515}" type="presParOf" srcId="{48E2DAA4-EB34-48D4-8B43-2BCCECF457E2}" destId="{9025D494-8906-41DF-959D-60D675771101}" srcOrd="0" destOrd="0" presId="urn:microsoft.com/office/officeart/2018/2/layout/IconVerticalSolidList"/>
    <dgm:cxn modelId="{ED8B52BF-3BE8-4027-BC9C-5AA1A2524B7B}" type="presParOf" srcId="{48E2DAA4-EB34-48D4-8B43-2BCCECF457E2}" destId="{281EAD73-0565-4E92-9EFD-CAB3F7C3A29B}" srcOrd="1" destOrd="0" presId="urn:microsoft.com/office/officeart/2018/2/layout/IconVerticalSolidList"/>
    <dgm:cxn modelId="{20DCBC5F-ABE2-4BAF-A2B0-F9AE39E6BC57}" type="presParOf" srcId="{48E2DAA4-EB34-48D4-8B43-2BCCECF457E2}" destId="{6D3A55AB-0DC2-4736-9D27-193004D4215A}" srcOrd="2" destOrd="0" presId="urn:microsoft.com/office/officeart/2018/2/layout/IconVerticalSolidList"/>
    <dgm:cxn modelId="{C4831B57-A501-4CBD-8B42-B321D8CDB761}" type="presParOf" srcId="{48E2DAA4-EB34-48D4-8B43-2BCCECF457E2}" destId="{1E44C103-B3E6-4C57-90A8-99AD56D21533}" srcOrd="3" destOrd="0" presId="urn:microsoft.com/office/officeart/2018/2/layout/IconVerticalSolidList"/>
    <dgm:cxn modelId="{AEC8F98B-8891-45AD-AEA3-A8FDBAF33525}" type="presParOf" srcId="{7AE69026-52FB-4A43-91BC-0D1EF14E058D}" destId="{C4F5903F-0EEA-4CB6-ABF0-C9D67EE2C354}" srcOrd="1" destOrd="0" presId="urn:microsoft.com/office/officeart/2018/2/layout/IconVerticalSolidList"/>
    <dgm:cxn modelId="{BEF4BF9C-2891-4E90-852A-438A12C97C1C}" type="presParOf" srcId="{7AE69026-52FB-4A43-91BC-0D1EF14E058D}" destId="{277477F1-C0FB-49E2-B36A-196329BBD7D2}" srcOrd="2" destOrd="0" presId="urn:microsoft.com/office/officeart/2018/2/layout/IconVerticalSolidList"/>
    <dgm:cxn modelId="{8CDCA6A5-30C9-466A-99CD-7FA6D54D961D}" type="presParOf" srcId="{277477F1-C0FB-49E2-B36A-196329BBD7D2}" destId="{1A0895D9-0540-4C1D-8AA8-7666AD0F9629}" srcOrd="0" destOrd="0" presId="urn:microsoft.com/office/officeart/2018/2/layout/IconVerticalSolidList"/>
    <dgm:cxn modelId="{2473F000-3650-41B7-8A5B-6AC592D932B4}" type="presParOf" srcId="{277477F1-C0FB-49E2-B36A-196329BBD7D2}" destId="{14BF5CC0-F780-4391-9CA9-91A16DF83205}" srcOrd="1" destOrd="0" presId="urn:microsoft.com/office/officeart/2018/2/layout/IconVerticalSolidList"/>
    <dgm:cxn modelId="{CF3227E2-DF00-4CCF-8A1D-9009129D8A26}" type="presParOf" srcId="{277477F1-C0FB-49E2-B36A-196329BBD7D2}" destId="{7F8B050A-93A3-4A5B-9C9A-7658742DC48E}" srcOrd="2" destOrd="0" presId="urn:microsoft.com/office/officeart/2018/2/layout/IconVerticalSolidList"/>
    <dgm:cxn modelId="{B9EB381E-44FA-4F17-BA59-C0E081E377BE}" type="presParOf" srcId="{277477F1-C0FB-49E2-B36A-196329BBD7D2}" destId="{675C9370-7108-49CE-B5D5-62A320B787EA}" srcOrd="3" destOrd="0" presId="urn:microsoft.com/office/officeart/2018/2/layout/IconVerticalSolidList"/>
    <dgm:cxn modelId="{338CE652-49BD-463E-A412-81223AEA717B}" type="presParOf" srcId="{7AE69026-52FB-4A43-91BC-0D1EF14E058D}" destId="{8DBBDFA5-FED2-4B84-B7D6-2D0A003356C3}" srcOrd="3" destOrd="0" presId="urn:microsoft.com/office/officeart/2018/2/layout/IconVerticalSolidList"/>
    <dgm:cxn modelId="{2F75D952-0753-49F1-9A94-711967B581FB}" type="presParOf" srcId="{7AE69026-52FB-4A43-91BC-0D1EF14E058D}" destId="{691DF180-5690-4075-8B09-5C64B1C3AC92}" srcOrd="4" destOrd="0" presId="urn:microsoft.com/office/officeart/2018/2/layout/IconVerticalSolidList"/>
    <dgm:cxn modelId="{8B685F9E-B607-4EA9-A299-4EA8F78A4E8A}" type="presParOf" srcId="{691DF180-5690-4075-8B09-5C64B1C3AC92}" destId="{624512CC-F36F-47AA-A8DE-BE73F32B132D}" srcOrd="0" destOrd="0" presId="urn:microsoft.com/office/officeart/2018/2/layout/IconVerticalSolidList"/>
    <dgm:cxn modelId="{B91037B0-C790-4430-A6FE-DA1040BFEC6E}" type="presParOf" srcId="{691DF180-5690-4075-8B09-5C64B1C3AC92}" destId="{E62B7F7B-F773-455F-A28B-9066D0284B8A}" srcOrd="1" destOrd="0" presId="urn:microsoft.com/office/officeart/2018/2/layout/IconVerticalSolidList"/>
    <dgm:cxn modelId="{76C08463-5C05-4F44-8D55-781A35A6FF10}" type="presParOf" srcId="{691DF180-5690-4075-8B09-5C64B1C3AC92}" destId="{CF654C1A-1A62-454A-B1A6-FEF96C799B7D}" srcOrd="2" destOrd="0" presId="urn:microsoft.com/office/officeart/2018/2/layout/IconVerticalSolidList"/>
    <dgm:cxn modelId="{89ADE913-6E59-43FC-B17E-3076289DE020}" type="presParOf" srcId="{691DF180-5690-4075-8B09-5C64B1C3AC92}" destId="{AB28D847-EFEE-4914-9AAD-187DBB32C2E0}" srcOrd="3" destOrd="0" presId="urn:microsoft.com/office/officeart/2018/2/layout/IconVerticalSolidList"/>
    <dgm:cxn modelId="{C0025821-8B70-41BA-8164-EB96A5AB9344}" type="presParOf" srcId="{7AE69026-52FB-4A43-91BC-0D1EF14E058D}" destId="{0C9BC384-8098-45C0-9F4E-0488C658DA7B}" srcOrd="5" destOrd="0" presId="urn:microsoft.com/office/officeart/2018/2/layout/IconVerticalSolidList"/>
    <dgm:cxn modelId="{3E8AEF3F-363C-4F6D-A723-7DCE183BDAE7}" type="presParOf" srcId="{7AE69026-52FB-4A43-91BC-0D1EF14E058D}" destId="{73F19E0E-F212-4504-8E0C-4F6FD8ECBAA0}" srcOrd="6" destOrd="0" presId="urn:microsoft.com/office/officeart/2018/2/layout/IconVerticalSolidList"/>
    <dgm:cxn modelId="{ABA497B9-9844-45B3-B05A-CF94BA2BE83A}" type="presParOf" srcId="{73F19E0E-F212-4504-8E0C-4F6FD8ECBAA0}" destId="{D3677E51-6EEF-415C-84CC-A3F1A20D4D38}" srcOrd="0" destOrd="0" presId="urn:microsoft.com/office/officeart/2018/2/layout/IconVerticalSolidList"/>
    <dgm:cxn modelId="{A27682AC-651B-4F80-884A-DC842BB402C0}" type="presParOf" srcId="{73F19E0E-F212-4504-8E0C-4F6FD8ECBAA0}" destId="{4CB190FA-4250-418F-B859-BA927F3485F2}" srcOrd="1" destOrd="0" presId="urn:microsoft.com/office/officeart/2018/2/layout/IconVerticalSolidList"/>
    <dgm:cxn modelId="{5B1410EB-7977-4149-AB9C-9AEED0054F8C}" type="presParOf" srcId="{73F19E0E-F212-4504-8E0C-4F6FD8ECBAA0}" destId="{DFEF096D-DFD7-4C20-8C3A-C7E7FD3B042B}" srcOrd="2" destOrd="0" presId="urn:microsoft.com/office/officeart/2018/2/layout/IconVerticalSolidList"/>
    <dgm:cxn modelId="{080161CB-2F47-4200-85B5-3BFA40B5A1FC}" type="presParOf" srcId="{73F19E0E-F212-4504-8E0C-4F6FD8ECBAA0}" destId="{3C67DFD0-1F7E-4C1D-A38C-568ED65B7E4A}" srcOrd="3" destOrd="0" presId="urn:microsoft.com/office/officeart/2018/2/layout/IconVerticalSolidList"/>
    <dgm:cxn modelId="{41955C87-A7DA-47DE-954E-5A45DA626AD5}" type="presParOf" srcId="{7AE69026-52FB-4A43-91BC-0D1EF14E058D}" destId="{1787AF6F-DA4C-4D64-AD9A-B3CE906FB74D}" srcOrd="7" destOrd="0" presId="urn:microsoft.com/office/officeart/2018/2/layout/IconVerticalSolidList"/>
    <dgm:cxn modelId="{C317C5B7-CCF2-445E-8E1C-B0DE8D736696}" type="presParOf" srcId="{7AE69026-52FB-4A43-91BC-0D1EF14E058D}" destId="{B7AD592D-87F4-42E8-BC95-6529EBFA618A}" srcOrd="8" destOrd="0" presId="urn:microsoft.com/office/officeart/2018/2/layout/IconVerticalSolidList"/>
    <dgm:cxn modelId="{73B21C0E-644E-4EBB-91C4-BD14B321D755}" type="presParOf" srcId="{B7AD592D-87F4-42E8-BC95-6529EBFA618A}" destId="{83BCE94F-5A75-4B77-AB7E-C207985246EF}" srcOrd="0" destOrd="0" presId="urn:microsoft.com/office/officeart/2018/2/layout/IconVerticalSolidList"/>
    <dgm:cxn modelId="{47660613-FBF7-4702-B10D-C9E498EBC92E}" type="presParOf" srcId="{B7AD592D-87F4-42E8-BC95-6529EBFA618A}" destId="{C20E7D00-FC51-4DF0-886F-9BDDBDC65E6B}" srcOrd="1" destOrd="0" presId="urn:microsoft.com/office/officeart/2018/2/layout/IconVerticalSolidList"/>
    <dgm:cxn modelId="{E9C7C1C5-80E5-4929-8E43-079597B10A90}" type="presParOf" srcId="{B7AD592D-87F4-42E8-BC95-6529EBFA618A}" destId="{72CC56BA-9502-47FB-A6C5-D4057922943C}" srcOrd="2" destOrd="0" presId="urn:microsoft.com/office/officeart/2018/2/layout/IconVerticalSolidList"/>
    <dgm:cxn modelId="{2B4195AB-1C33-4B94-B7DB-BA8C1AEF7ED2}" type="presParOf" srcId="{B7AD592D-87F4-42E8-BC95-6529EBFA618A}" destId="{8932DA1C-3FB7-4721-A883-8493705E945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4E3D7-2C25-4FFB-8ED7-B94337D9676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5B7658-5AE8-4E5E-B018-F2D0622EAFB5}">
      <dgm:prSet/>
      <dgm:spPr/>
      <dgm:t>
        <a:bodyPr/>
        <a:lstStyle/>
        <a:p>
          <a:r>
            <a:rPr lang="en-US" dirty="0"/>
            <a:t>Trunk/Back (22%)</a:t>
          </a:r>
        </a:p>
      </dgm:t>
    </dgm:pt>
    <dgm:pt modelId="{31836891-EE9B-4E85-BFB3-98C6B43EDE38}" type="parTrans" cxnId="{30BDE334-FF70-4D74-8196-1E0B95E9FCCA}">
      <dgm:prSet/>
      <dgm:spPr/>
      <dgm:t>
        <a:bodyPr/>
        <a:lstStyle/>
        <a:p>
          <a:endParaRPr lang="en-US"/>
        </a:p>
      </dgm:t>
    </dgm:pt>
    <dgm:pt modelId="{B9A7AF2B-CA94-439F-8709-3C0198F676EA}" type="sibTrans" cxnId="{30BDE334-FF70-4D74-8196-1E0B95E9FCCA}">
      <dgm:prSet/>
      <dgm:spPr/>
      <dgm:t>
        <a:bodyPr/>
        <a:lstStyle/>
        <a:p>
          <a:endParaRPr lang="en-US"/>
        </a:p>
      </dgm:t>
    </dgm:pt>
    <dgm:pt modelId="{FF22FE2F-2CF7-427F-AE84-6FB9F1D43AE1}">
      <dgm:prSet custT="1"/>
      <dgm:spPr/>
      <dgm:t>
        <a:bodyPr/>
        <a:lstStyle/>
        <a:p>
          <a:r>
            <a:rPr lang="en-US" sz="1900" dirty="0"/>
            <a:t>Upper Extremities (32%)    </a:t>
          </a:r>
          <a:r>
            <a:rPr lang="en-US" sz="1600" b="1" i="1" dirty="0"/>
            <a:t>Hand (43%)</a:t>
          </a:r>
        </a:p>
      </dgm:t>
    </dgm:pt>
    <dgm:pt modelId="{84481637-843A-4488-802B-DE3022C73796}" type="parTrans" cxnId="{52A081E2-35C1-43E4-BC9B-CA78CD39C40A}">
      <dgm:prSet/>
      <dgm:spPr/>
      <dgm:t>
        <a:bodyPr/>
        <a:lstStyle/>
        <a:p>
          <a:endParaRPr lang="en-US"/>
        </a:p>
      </dgm:t>
    </dgm:pt>
    <dgm:pt modelId="{DBA0B511-7B76-4B81-8CAF-E89D6FA2FDAA}" type="sibTrans" cxnId="{52A081E2-35C1-43E4-BC9B-CA78CD39C40A}">
      <dgm:prSet/>
      <dgm:spPr/>
      <dgm:t>
        <a:bodyPr/>
        <a:lstStyle/>
        <a:p>
          <a:endParaRPr lang="en-US"/>
        </a:p>
      </dgm:t>
    </dgm:pt>
    <dgm:pt modelId="{897A8A0D-0637-4FE3-B620-A05A7B5FDD88}">
      <dgm:prSet custT="1"/>
      <dgm:spPr/>
      <dgm:t>
        <a:bodyPr/>
        <a:lstStyle/>
        <a:p>
          <a:r>
            <a:rPr lang="en-US" sz="1900" dirty="0"/>
            <a:t>Lower Extremities (24%)    </a:t>
          </a:r>
          <a:r>
            <a:rPr lang="en-US" sz="1600" b="1" i="1" dirty="0"/>
            <a:t>Knee (37%)</a:t>
          </a:r>
        </a:p>
      </dgm:t>
    </dgm:pt>
    <dgm:pt modelId="{26843278-997F-4760-ADCE-A1CDE0B41767}" type="parTrans" cxnId="{FA3C5845-52CD-49BB-8800-9CCE342881B1}">
      <dgm:prSet/>
      <dgm:spPr/>
      <dgm:t>
        <a:bodyPr/>
        <a:lstStyle/>
        <a:p>
          <a:endParaRPr lang="en-US"/>
        </a:p>
      </dgm:t>
    </dgm:pt>
    <dgm:pt modelId="{C7A79AD9-DDA7-498A-B4DA-328439A0AB5B}" type="sibTrans" cxnId="{FA3C5845-52CD-49BB-8800-9CCE342881B1}">
      <dgm:prSet/>
      <dgm:spPr/>
      <dgm:t>
        <a:bodyPr/>
        <a:lstStyle/>
        <a:p>
          <a:endParaRPr lang="en-US"/>
        </a:p>
      </dgm:t>
    </dgm:pt>
    <dgm:pt modelId="{D69ECD2C-BCF1-4E22-A068-ADDEE002EB57}">
      <dgm:prSet/>
      <dgm:spPr/>
      <dgm:t>
        <a:bodyPr/>
        <a:lstStyle/>
        <a:p>
          <a:r>
            <a:rPr lang="en-US" dirty="0"/>
            <a:t>Multiple Body Parts (10%)</a:t>
          </a:r>
        </a:p>
      </dgm:t>
    </dgm:pt>
    <dgm:pt modelId="{707AE05A-FD9E-4EFA-91AB-BC3612E8471E}" type="parTrans" cxnId="{03CBD7EE-AC0A-43B8-9DE2-828550BFD5C6}">
      <dgm:prSet/>
      <dgm:spPr/>
      <dgm:t>
        <a:bodyPr/>
        <a:lstStyle/>
        <a:p>
          <a:endParaRPr lang="en-US"/>
        </a:p>
      </dgm:t>
    </dgm:pt>
    <dgm:pt modelId="{A5BB1C1B-6470-490F-B8B7-9FF5A190AF44}" type="sibTrans" cxnId="{03CBD7EE-AC0A-43B8-9DE2-828550BFD5C6}">
      <dgm:prSet/>
      <dgm:spPr/>
      <dgm:t>
        <a:bodyPr/>
        <a:lstStyle/>
        <a:p>
          <a:endParaRPr lang="en-US"/>
        </a:p>
      </dgm:t>
    </dgm:pt>
    <dgm:pt modelId="{134A442D-B6AE-423A-B2FB-C278E912D8A6}">
      <dgm:prSet custT="1"/>
      <dgm:spPr/>
      <dgm:t>
        <a:bodyPr/>
        <a:lstStyle/>
        <a:p>
          <a:r>
            <a:rPr lang="en-US" sz="1900" dirty="0"/>
            <a:t>Head (9%)   </a:t>
          </a:r>
          <a:r>
            <a:rPr lang="en-US" sz="1600" b="1" i="1" dirty="0"/>
            <a:t>Eye (27%) </a:t>
          </a:r>
        </a:p>
      </dgm:t>
    </dgm:pt>
    <dgm:pt modelId="{31337ABE-78BA-4222-8826-C21B2F156824}" type="parTrans" cxnId="{43A5A824-F057-4D7A-A937-9EEFF50204E0}">
      <dgm:prSet/>
      <dgm:spPr/>
      <dgm:t>
        <a:bodyPr/>
        <a:lstStyle/>
        <a:p>
          <a:endParaRPr lang="en-US"/>
        </a:p>
      </dgm:t>
    </dgm:pt>
    <dgm:pt modelId="{775473C7-905B-403F-9DB0-698BDA6617A5}" type="sibTrans" cxnId="{43A5A824-F057-4D7A-A937-9EEFF50204E0}">
      <dgm:prSet/>
      <dgm:spPr/>
      <dgm:t>
        <a:bodyPr/>
        <a:lstStyle/>
        <a:p>
          <a:endParaRPr lang="en-US"/>
        </a:p>
      </dgm:t>
    </dgm:pt>
    <dgm:pt modelId="{7AE69026-52FB-4A43-91BC-0D1EF14E058D}" type="pres">
      <dgm:prSet presAssocID="{6134E3D7-2C25-4FFB-8ED7-B94337D96765}" presName="root" presStyleCnt="0">
        <dgm:presLayoutVars>
          <dgm:dir/>
          <dgm:resizeHandles val="exact"/>
        </dgm:presLayoutVars>
      </dgm:prSet>
      <dgm:spPr/>
    </dgm:pt>
    <dgm:pt modelId="{48E2DAA4-EB34-48D4-8B43-2BCCECF457E2}" type="pres">
      <dgm:prSet presAssocID="{A65B7658-5AE8-4E5E-B018-F2D0622EAFB5}" presName="compNode" presStyleCnt="0"/>
      <dgm:spPr/>
    </dgm:pt>
    <dgm:pt modelId="{9025D494-8906-41DF-959D-60D675771101}" type="pres">
      <dgm:prSet presAssocID="{A65B7658-5AE8-4E5E-B018-F2D0622EAFB5}" presName="bgRect" presStyleLbl="bgShp" presStyleIdx="0" presStyleCnt="5"/>
      <dgm:spPr/>
    </dgm:pt>
    <dgm:pt modelId="{281EAD73-0565-4E92-9EFD-CAB3F7C3A29B}" type="pres">
      <dgm:prSet presAssocID="{A65B7658-5AE8-4E5E-B018-F2D0622EAFB5}"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n with cane"/>
        </a:ext>
      </dgm:extLst>
    </dgm:pt>
    <dgm:pt modelId="{6D3A55AB-0DC2-4736-9D27-193004D4215A}" type="pres">
      <dgm:prSet presAssocID="{A65B7658-5AE8-4E5E-B018-F2D0622EAFB5}" presName="spaceRect" presStyleCnt="0"/>
      <dgm:spPr/>
    </dgm:pt>
    <dgm:pt modelId="{1E44C103-B3E6-4C57-90A8-99AD56D21533}" type="pres">
      <dgm:prSet presAssocID="{A65B7658-5AE8-4E5E-B018-F2D0622EAFB5}" presName="parTx" presStyleLbl="revTx" presStyleIdx="0" presStyleCnt="5">
        <dgm:presLayoutVars>
          <dgm:chMax val="0"/>
          <dgm:chPref val="0"/>
        </dgm:presLayoutVars>
      </dgm:prSet>
      <dgm:spPr/>
    </dgm:pt>
    <dgm:pt modelId="{C4F5903F-0EEA-4CB6-ABF0-C9D67EE2C354}" type="pres">
      <dgm:prSet presAssocID="{B9A7AF2B-CA94-439F-8709-3C0198F676EA}" presName="sibTrans" presStyleCnt="0"/>
      <dgm:spPr/>
    </dgm:pt>
    <dgm:pt modelId="{277477F1-C0FB-49E2-B36A-196329BBD7D2}" type="pres">
      <dgm:prSet presAssocID="{FF22FE2F-2CF7-427F-AE84-6FB9F1D43AE1}" presName="compNode" presStyleCnt="0"/>
      <dgm:spPr/>
    </dgm:pt>
    <dgm:pt modelId="{1A0895D9-0540-4C1D-8AA8-7666AD0F9629}" type="pres">
      <dgm:prSet presAssocID="{FF22FE2F-2CF7-427F-AE84-6FB9F1D43AE1}" presName="bgRect" presStyleLbl="bgShp" presStyleIdx="1" presStyleCnt="5"/>
      <dgm:spPr/>
    </dgm:pt>
    <dgm:pt modelId="{14BF5CC0-F780-4391-9CA9-91A16DF83205}" type="pres">
      <dgm:prSet presAssocID="{FF22FE2F-2CF7-427F-AE84-6FB9F1D43AE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xclamation mark"/>
        </a:ext>
      </dgm:extLst>
    </dgm:pt>
    <dgm:pt modelId="{7F8B050A-93A3-4A5B-9C9A-7658742DC48E}" type="pres">
      <dgm:prSet presAssocID="{FF22FE2F-2CF7-427F-AE84-6FB9F1D43AE1}" presName="spaceRect" presStyleCnt="0"/>
      <dgm:spPr/>
    </dgm:pt>
    <dgm:pt modelId="{675C9370-7108-49CE-B5D5-62A320B787EA}" type="pres">
      <dgm:prSet presAssocID="{FF22FE2F-2CF7-427F-AE84-6FB9F1D43AE1}" presName="parTx" presStyleLbl="revTx" presStyleIdx="1" presStyleCnt="5" custScaleY="77322">
        <dgm:presLayoutVars>
          <dgm:chMax val="0"/>
          <dgm:chPref val="0"/>
        </dgm:presLayoutVars>
      </dgm:prSet>
      <dgm:spPr/>
    </dgm:pt>
    <dgm:pt modelId="{8DBBDFA5-FED2-4B84-B7D6-2D0A003356C3}" type="pres">
      <dgm:prSet presAssocID="{DBA0B511-7B76-4B81-8CAF-E89D6FA2FDAA}" presName="sibTrans" presStyleCnt="0"/>
      <dgm:spPr/>
    </dgm:pt>
    <dgm:pt modelId="{691DF180-5690-4075-8B09-5C64B1C3AC92}" type="pres">
      <dgm:prSet presAssocID="{897A8A0D-0637-4FE3-B620-A05A7B5FDD88}" presName="compNode" presStyleCnt="0"/>
      <dgm:spPr/>
    </dgm:pt>
    <dgm:pt modelId="{624512CC-F36F-47AA-A8DE-BE73F32B132D}" type="pres">
      <dgm:prSet presAssocID="{897A8A0D-0637-4FE3-B620-A05A7B5FDD88}" presName="bgRect" presStyleLbl="bgShp" presStyleIdx="2" presStyleCnt="5"/>
      <dgm:spPr/>
    </dgm:pt>
    <dgm:pt modelId="{E62B7F7B-F773-455F-A28B-9066D0284B8A}" type="pres">
      <dgm:prSet presAssocID="{897A8A0D-0637-4FE3-B620-A05A7B5FDD8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ose"/>
        </a:ext>
      </dgm:extLst>
    </dgm:pt>
    <dgm:pt modelId="{CF654C1A-1A62-454A-B1A6-FEF96C799B7D}" type="pres">
      <dgm:prSet presAssocID="{897A8A0D-0637-4FE3-B620-A05A7B5FDD88}" presName="spaceRect" presStyleCnt="0"/>
      <dgm:spPr/>
    </dgm:pt>
    <dgm:pt modelId="{AB28D847-EFEE-4914-9AAD-187DBB32C2E0}" type="pres">
      <dgm:prSet presAssocID="{897A8A0D-0637-4FE3-B620-A05A7B5FDD88}" presName="parTx" presStyleLbl="revTx" presStyleIdx="2" presStyleCnt="5">
        <dgm:presLayoutVars>
          <dgm:chMax val="0"/>
          <dgm:chPref val="0"/>
        </dgm:presLayoutVars>
      </dgm:prSet>
      <dgm:spPr/>
    </dgm:pt>
    <dgm:pt modelId="{0C9BC384-8098-45C0-9F4E-0488C658DA7B}" type="pres">
      <dgm:prSet presAssocID="{C7A79AD9-DDA7-498A-B4DA-328439A0AB5B}" presName="sibTrans" presStyleCnt="0"/>
      <dgm:spPr/>
    </dgm:pt>
    <dgm:pt modelId="{73F19E0E-F212-4504-8E0C-4F6FD8ECBAA0}" type="pres">
      <dgm:prSet presAssocID="{D69ECD2C-BCF1-4E22-A068-ADDEE002EB57}" presName="compNode" presStyleCnt="0"/>
      <dgm:spPr/>
    </dgm:pt>
    <dgm:pt modelId="{D3677E51-6EEF-415C-84CC-A3F1A20D4D38}" type="pres">
      <dgm:prSet presAssocID="{D69ECD2C-BCF1-4E22-A068-ADDEE002EB57}" presName="bgRect" presStyleLbl="bgShp" presStyleIdx="3" presStyleCnt="5"/>
      <dgm:spPr/>
    </dgm:pt>
    <dgm:pt modelId="{4CB190FA-4250-418F-B859-BA927F3485F2}" type="pres">
      <dgm:prSet presAssocID="{D69ECD2C-BCF1-4E22-A068-ADDEE002EB5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keleton"/>
        </a:ext>
      </dgm:extLst>
    </dgm:pt>
    <dgm:pt modelId="{DFEF096D-DFD7-4C20-8C3A-C7E7FD3B042B}" type="pres">
      <dgm:prSet presAssocID="{D69ECD2C-BCF1-4E22-A068-ADDEE002EB57}" presName="spaceRect" presStyleCnt="0"/>
      <dgm:spPr/>
    </dgm:pt>
    <dgm:pt modelId="{3C67DFD0-1F7E-4C1D-A38C-568ED65B7E4A}" type="pres">
      <dgm:prSet presAssocID="{D69ECD2C-BCF1-4E22-A068-ADDEE002EB57}" presName="parTx" presStyleLbl="revTx" presStyleIdx="3" presStyleCnt="5">
        <dgm:presLayoutVars>
          <dgm:chMax val="0"/>
          <dgm:chPref val="0"/>
        </dgm:presLayoutVars>
      </dgm:prSet>
      <dgm:spPr/>
    </dgm:pt>
    <dgm:pt modelId="{1787AF6F-DA4C-4D64-AD9A-B3CE906FB74D}" type="pres">
      <dgm:prSet presAssocID="{A5BB1C1B-6470-490F-B8B7-9FF5A190AF44}" presName="sibTrans" presStyleCnt="0"/>
      <dgm:spPr/>
    </dgm:pt>
    <dgm:pt modelId="{B7AD592D-87F4-42E8-BC95-6529EBFA618A}" type="pres">
      <dgm:prSet presAssocID="{134A442D-B6AE-423A-B2FB-C278E912D8A6}" presName="compNode" presStyleCnt="0"/>
      <dgm:spPr/>
    </dgm:pt>
    <dgm:pt modelId="{83BCE94F-5A75-4B77-AB7E-C207985246EF}" type="pres">
      <dgm:prSet presAssocID="{134A442D-B6AE-423A-B2FB-C278E912D8A6}" presName="bgRect" presStyleLbl="bgShp" presStyleIdx="4" presStyleCnt="5"/>
      <dgm:spPr/>
    </dgm:pt>
    <dgm:pt modelId="{C20E7D00-FC51-4DF0-886F-9BDDBDC65E6B}" type="pres">
      <dgm:prSet presAssocID="{134A442D-B6AE-423A-B2FB-C278E912D8A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Eye"/>
        </a:ext>
      </dgm:extLst>
    </dgm:pt>
    <dgm:pt modelId="{72CC56BA-9502-47FB-A6C5-D4057922943C}" type="pres">
      <dgm:prSet presAssocID="{134A442D-B6AE-423A-B2FB-C278E912D8A6}" presName="spaceRect" presStyleCnt="0"/>
      <dgm:spPr/>
    </dgm:pt>
    <dgm:pt modelId="{8932DA1C-3FB7-4721-A883-8493705E945B}" type="pres">
      <dgm:prSet presAssocID="{134A442D-B6AE-423A-B2FB-C278E912D8A6}" presName="parTx" presStyleLbl="revTx" presStyleIdx="4" presStyleCnt="5">
        <dgm:presLayoutVars>
          <dgm:chMax val="0"/>
          <dgm:chPref val="0"/>
        </dgm:presLayoutVars>
      </dgm:prSet>
      <dgm:spPr/>
    </dgm:pt>
  </dgm:ptLst>
  <dgm:cxnLst>
    <dgm:cxn modelId="{B646940F-398D-420E-91A3-94E1A29C08D0}" type="presOf" srcId="{D69ECD2C-BCF1-4E22-A068-ADDEE002EB57}" destId="{3C67DFD0-1F7E-4C1D-A38C-568ED65B7E4A}" srcOrd="0" destOrd="0" presId="urn:microsoft.com/office/officeart/2018/2/layout/IconVerticalSolidList"/>
    <dgm:cxn modelId="{43A5A824-F057-4D7A-A937-9EEFF50204E0}" srcId="{6134E3D7-2C25-4FFB-8ED7-B94337D96765}" destId="{134A442D-B6AE-423A-B2FB-C278E912D8A6}" srcOrd="4" destOrd="0" parTransId="{31337ABE-78BA-4222-8826-C21B2F156824}" sibTransId="{775473C7-905B-403F-9DB0-698BDA6617A5}"/>
    <dgm:cxn modelId="{8E9E1928-3DF8-4DCF-8633-E3674410BCE7}" type="presOf" srcId="{897A8A0D-0637-4FE3-B620-A05A7B5FDD88}" destId="{AB28D847-EFEE-4914-9AAD-187DBB32C2E0}" srcOrd="0" destOrd="0" presId="urn:microsoft.com/office/officeart/2018/2/layout/IconVerticalSolidList"/>
    <dgm:cxn modelId="{30BDE334-FF70-4D74-8196-1E0B95E9FCCA}" srcId="{6134E3D7-2C25-4FFB-8ED7-B94337D96765}" destId="{A65B7658-5AE8-4E5E-B018-F2D0622EAFB5}" srcOrd="0" destOrd="0" parTransId="{31836891-EE9B-4E85-BFB3-98C6B43EDE38}" sibTransId="{B9A7AF2B-CA94-439F-8709-3C0198F676EA}"/>
    <dgm:cxn modelId="{2C077039-C360-45CE-B04E-8C117CCFB308}" type="presOf" srcId="{FF22FE2F-2CF7-427F-AE84-6FB9F1D43AE1}" destId="{675C9370-7108-49CE-B5D5-62A320B787EA}" srcOrd="0" destOrd="0" presId="urn:microsoft.com/office/officeart/2018/2/layout/IconVerticalSolidList"/>
    <dgm:cxn modelId="{FA3C5845-52CD-49BB-8800-9CCE342881B1}" srcId="{6134E3D7-2C25-4FFB-8ED7-B94337D96765}" destId="{897A8A0D-0637-4FE3-B620-A05A7B5FDD88}" srcOrd="2" destOrd="0" parTransId="{26843278-997F-4760-ADCE-A1CDE0B41767}" sibTransId="{C7A79AD9-DDA7-498A-B4DA-328439A0AB5B}"/>
    <dgm:cxn modelId="{5638C9AD-5031-4A8B-9145-FBB043CDED38}" type="presOf" srcId="{6134E3D7-2C25-4FFB-8ED7-B94337D96765}" destId="{7AE69026-52FB-4A43-91BC-0D1EF14E058D}" srcOrd="0" destOrd="0" presId="urn:microsoft.com/office/officeart/2018/2/layout/IconVerticalSolidList"/>
    <dgm:cxn modelId="{52A081E2-35C1-43E4-BC9B-CA78CD39C40A}" srcId="{6134E3D7-2C25-4FFB-8ED7-B94337D96765}" destId="{FF22FE2F-2CF7-427F-AE84-6FB9F1D43AE1}" srcOrd="1" destOrd="0" parTransId="{84481637-843A-4488-802B-DE3022C73796}" sibTransId="{DBA0B511-7B76-4B81-8CAF-E89D6FA2FDAA}"/>
    <dgm:cxn modelId="{B82A03EC-EA6E-43A8-A436-53831F233D59}" type="presOf" srcId="{A65B7658-5AE8-4E5E-B018-F2D0622EAFB5}" destId="{1E44C103-B3E6-4C57-90A8-99AD56D21533}" srcOrd="0" destOrd="0" presId="urn:microsoft.com/office/officeart/2018/2/layout/IconVerticalSolidList"/>
    <dgm:cxn modelId="{03CBD7EE-AC0A-43B8-9DE2-828550BFD5C6}" srcId="{6134E3D7-2C25-4FFB-8ED7-B94337D96765}" destId="{D69ECD2C-BCF1-4E22-A068-ADDEE002EB57}" srcOrd="3" destOrd="0" parTransId="{707AE05A-FD9E-4EFA-91AB-BC3612E8471E}" sibTransId="{A5BB1C1B-6470-490F-B8B7-9FF5A190AF44}"/>
    <dgm:cxn modelId="{A5866AF0-572F-47D7-A6B7-8B4F71977537}" type="presOf" srcId="{134A442D-B6AE-423A-B2FB-C278E912D8A6}" destId="{8932DA1C-3FB7-4721-A883-8493705E945B}" srcOrd="0" destOrd="0" presId="urn:microsoft.com/office/officeart/2018/2/layout/IconVerticalSolidList"/>
    <dgm:cxn modelId="{124C9680-15D7-4456-A0F4-AB4CC45711C7}" type="presParOf" srcId="{7AE69026-52FB-4A43-91BC-0D1EF14E058D}" destId="{48E2DAA4-EB34-48D4-8B43-2BCCECF457E2}" srcOrd="0" destOrd="0" presId="urn:microsoft.com/office/officeart/2018/2/layout/IconVerticalSolidList"/>
    <dgm:cxn modelId="{110C13CA-C87D-413A-BDA7-0489E1E6B515}" type="presParOf" srcId="{48E2DAA4-EB34-48D4-8B43-2BCCECF457E2}" destId="{9025D494-8906-41DF-959D-60D675771101}" srcOrd="0" destOrd="0" presId="urn:microsoft.com/office/officeart/2018/2/layout/IconVerticalSolidList"/>
    <dgm:cxn modelId="{ED8B52BF-3BE8-4027-BC9C-5AA1A2524B7B}" type="presParOf" srcId="{48E2DAA4-EB34-48D4-8B43-2BCCECF457E2}" destId="{281EAD73-0565-4E92-9EFD-CAB3F7C3A29B}" srcOrd="1" destOrd="0" presId="urn:microsoft.com/office/officeart/2018/2/layout/IconVerticalSolidList"/>
    <dgm:cxn modelId="{20DCBC5F-ABE2-4BAF-A2B0-F9AE39E6BC57}" type="presParOf" srcId="{48E2DAA4-EB34-48D4-8B43-2BCCECF457E2}" destId="{6D3A55AB-0DC2-4736-9D27-193004D4215A}" srcOrd="2" destOrd="0" presId="urn:microsoft.com/office/officeart/2018/2/layout/IconVerticalSolidList"/>
    <dgm:cxn modelId="{C4831B57-A501-4CBD-8B42-B321D8CDB761}" type="presParOf" srcId="{48E2DAA4-EB34-48D4-8B43-2BCCECF457E2}" destId="{1E44C103-B3E6-4C57-90A8-99AD56D21533}" srcOrd="3" destOrd="0" presId="urn:microsoft.com/office/officeart/2018/2/layout/IconVerticalSolidList"/>
    <dgm:cxn modelId="{AEC8F98B-8891-45AD-AEA3-A8FDBAF33525}" type="presParOf" srcId="{7AE69026-52FB-4A43-91BC-0D1EF14E058D}" destId="{C4F5903F-0EEA-4CB6-ABF0-C9D67EE2C354}" srcOrd="1" destOrd="0" presId="urn:microsoft.com/office/officeart/2018/2/layout/IconVerticalSolidList"/>
    <dgm:cxn modelId="{BEF4BF9C-2891-4E90-852A-438A12C97C1C}" type="presParOf" srcId="{7AE69026-52FB-4A43-91BC-0D1EF14E058D}" destId="{277477F1-C0FB-49E2-B36A-196329BBD7D2}" srcOrd="2" destOrd="0" presId="urn:microsoft.com/office/officeart/2018/2/layout/IconVerticalSolidList"/>
    <dgm:cxn modelId="{8CDCA6A5-30C9-466A-99CD-7FA6D54D961D}" type="presParOf" srcId="{277477F1-C0FB-49E2-B36A-196329BBD7D2}" destId="{1A0895D9-0540-4C1D-8AA8-7666AD0F9629}" srcOrd="0" destOrd="0" presId="urn:microsoft.com/office/officeart/2018/2/layout/IconVerticalSolidList"/>
    <dgm:cxn modelId="{2473F000-3650-41B7-8A5B-6AC592D932B4}" type="presParOf" srcId="{277477F1-C0FB-49E2-B36A-196329BBD7D2}" destId="{14BF5CC0-F780-4391-9CA9-91A16DF83205}" srcOrd="1" destOrd="0" presId="urn:microsoft.com/office/officeart/2018/2/layout/IconVerticalSolidList"/>
    <dgm:cxn modelId="{CF3227E2-DF00-4CCF-8A1D-9009129D8A26}" type="presParOf" srcId="{277477F1-C0FB-49E2-B36A-196329BBD7D2}" destId="{7F8B050A-93A3-4A5B-9C9A-7658742DC48E}" srcOrd="2" destOrd="0" presId="urn:microsoft.com/office/officeart/2018/2/layout/IconVerticalSolidList"/>
    <dgm:cxn modelId="{B9EB381E-44FA-4F17-BA59-C0E081E377BE}" type="presParOf" srcId="{277477F1-C0FB-49E2-B36A-196329BBD7D2}" destId="{675C9370-7108-49CE-B5D5-62A320B787EA}" srcOrd="3" destOrd="0" presId="urn:microsoft.com/office/officeart/2018/2/layout/IconVerticalSolidList"/>
    <dgm:cxn modelId="{338CE652-49BD-463E-A412-81223AEA717B}" type="presParOf" srcId="{7AE69026-52FB-4A43-91BC-0D1EF14E058D}" destId="{8DBBDFA5-FED2-4B84-B7D6-2D0A003356C3}" srcOrd="3" destOrd="0" presId="urn:microsoft.com/office/officeart/2018/2/layout/IconVerticalSolidList"/>
    <dgm:cxn modelId="{2F75D952-0753-49F1-9A94-711967B581FB}" type="presParOf" srcId="{7AE69026-52FB-4A43-91BC-0D1EF14E058D}" destId="{691DF180-5690-4075-8B09-5C64B1C3AC92}" srcOrd="4" destOrd="0" presId="urn:microsoft.com/office/officeart/2018/2/layout/IconVerticalSolidList"/>
    <dgm:cxn modelId="{8B685F9E-B607-4EA9-A299-4EA8F78A4E8A}" type="presParOf" srcId="{691DF180-5690-4075-8B09-5C64B1C3AC92}" destId="{624512CC-F36F-47AA-A8DE-BE73F32B132D}" srcOrd="0" destOrd="0" presId="urn:microsoft.com/office/officeart/2018/2/layout/IconVerticalSolidList"/>
    <dgm:cxn modelId="{B91037B0-C790-4430-A6FE-DA1040BFEC6E}" type="presParOf" srcId="{691DF180-5690-4075-8B09-5C64B1C3AC92}" destId="{E62B7F7B-F773-455F-A28B-9066D0284B8A}" srcOrd="1" destOrd="0" presId="urn:microsoft.com/office/officeart/2018/2/layout/IconVerticalSolidList"/>
    <dgm:cxn modelId="{76C08463-5C05-4F44-8D55-781A35A6FF10}" type="presParOf" srcId="{691DF180-5690-4075-8B09-5C64B1C3AC92}" destId="{CF654C1A-1A62-454A-B1A6-FEF96C799B7D}" srcOrd="2" destOrd="0" presId="urn:microsoft.com/office/officeart/2018/2/layout/IconVerticalSolidList"/>
    <dgm:cxn modelId="{89ADE913-6E59-43FC-B17E-3076289DE020}" type="presParOf" srcId="{691DF180-5690-4075-8B09-5C64B1C3AC92}" destId="{AB28D847-EFEE-4914-9AAD-187DBB32C2E0}" srcOrd="3" destOrd="0" presId="urn:microsoft.com/office/officeart/2018/2/layout/IconVerticalSolidList"/>
    <dgm:cxn modelId="{C0025821-8B70-41BA-8164-EB96A5AB9344}" type="presParOf" srcId="{7AE69026-52FB-4A43-91BC-0D1EF14E058D}" destId="{0C9BC384-8098-45C0-9F4E-0488C658DA7B}" srcOrd="5" destOrd="0" presId="urn:microsoft.com/office/officeart/2018/2/layout/IconVerticalSolidList"/>
    <dgm:cxn modelId="{3E8AEF3F-363C-4F6D-A723-7DCE183BDAE7}" type="presParOf" srcId="{7AE69026-52FB-4A43-91BC-0D1EF14E058D}" destId="{73F19E0E-F212-4504-8E0C-4F6FD8ECBAA0}" srcOrd="6" destOrd="0" presId="urn:microsoft.com/office/officeart/2018/2/layout/IconVerticalSolidList"/>
    <dgm:cxn modelId="{ABA497B9-9844-45B3-B05A-CF94BA2BE83A}" type="presParOf" srcId="{73F19E0E-F212-4504-8E0C-4F6FD8ECBAA0}" destId="{D3677E51-6EEF-415C-84CC-A3F1A20D4D38}" srcOrd="0" destOrd="0" presId="urn:microsoft.com/office/officeart/2018/2/layout/IconVerticalSolidList"/>
    <dgm:cxn modelId="{A27682AC-651B-4F80-884A-DC842BB402C0}" type="presParOf" srcId="{73F19E0E-F212-4504-8E0C-4F6FD8ECBAA0}" destId="{4CB190FA-4250-418F-B859-BA927F3485F2}" srcOrd="1" destOrd="0" presId="urn:microsoft.com/office/officeart/2018/2/layout/IconVerticalSolidList"/>
    <dgm:cxn modelId="{5B1410EB-7977-4149-AB9C-9AEED0054F8C}" type="presParOf" srcId="{73F19E0E-F212-4504-8E0C-4F6FD8ECBAA0}" destId="{DFEF096D-DFD7-4C20-8C3A-C7E7FD3B042B}" srcOrd="2" destOrd="0" presId="urn:microsoft.com/office/officeart/2018/2/layout/IconVerticalSolidList"/>
    <dgm:cxn modelId="{080161CB-2F47-4200-85B5-3BFA40B5A1FC}" type="presParOf" srcId="{73F19E0E-F212-4504-8E0C-4F6FD8ECBAA0}" destId="{3C67DFD0-1F7E-4C1D-A38C-568ED65B7E4A}" srcOrd="3" destOrd="0" presId="urn:microsoft.com/office/officeart/2018/2/layout/IconVerticalSolidList"/>
    <dgm:cxn modelId="{41955C87-A7DA-47DE-954E-5A45DA626AD5}" type="presParOf" srcId="{7AE69026-52FB-4A43-91BC-0D1EF14E058D}" destId="{1787AF6F-DA4C-4D64-AD9A-B3CE906FB74D}" srcOrd="7" destOrd="0" presId="urn:microsoft.com/office/officeart/2018/2/layout/IconVerticalSolidList"/>
    <dgm:cxn modelId="{C317C5B7-CCF2-445E-8E1C-B0DE8D736696}" type="presParOf" srcId="{7AE69026-52FB-4A43-91BC-0D1EF14E058D}" destId="{B7AD592D-87F4-42E8-BC95-6529EBFA618A}" srcOrd="8" destOrd="0" presId="urn:microsoft.com/office/officeart/2018/2/layout/IconVerticalSolidList"/>
    <dgm:cxn modelId="{73B21C0E-644E-4EBB-91C4-BD14B321D755}" type="presParOf" srcId="{B7AD592D-87F4-42E8-BC95-6529EBFA618A}" destId="{83BCE94F-5A75-4B77-AB7E-C207985246EF}" srcOrd="0" destOrd="0" presId="urn:microsoft.com/office/officeart/2018/2/layout/IconVerticalSolidList"/>
    <dgm:cxn modelId="{47660613-FBF7-4702-B10D-C9E498EBC92E}" type="presParOf" srcId="{B7AD592D-87F4-42E8-BC95-6529EBFA618A}" destId="{C20E7D00-FC51-4DF0-886F-9BDDBDC65E6B}" srcOrd="1" destOrd="0" presId="urn:microsoft.com/office/officeart/2018/2/layout/IconVerticalSolidList"/>
    <dgm:cxn modelId="{E9C7C1C5-80E5-4929-8E43-079597B10A90}" type="presParOf" srcId="{B7AD592D-87F4-42E8-BC95-6529EBFA618A}" destId="{72CC56BA-9502-47FB-A6C5-D4057922943C}" srcOrd="2" destOrd="0" presId="urn:microsoft.com/office/officeart/2018/2/layout/IconVerticalSolidList"/>
    <dgm:cxn modelId="{2B4195AB-1C33-4B94-B7DB-BA8C1AEF7ED2}" type="presParOf" srcId="{B7AD592D-87F4-42E8-BC95-6529EBFA618A}" destId="{8932DA1C-3FB7-4721-A883-8493705E945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34E3D7-2C25-4FFB-8ED7-B94337D9676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5B7658-5AE8-4E5E-B018-F2D0622EAFB5}">
      <dgm:prSet/>
      <dgm:spPr/>
      <dgm:t>
        <a:bodyPr/>
        <a:lstStyle/>
        <a:p>
          <a:r>
            <a:rPr lang="en-US"/>
            <a:t>Floors, Walkways, Surfaces (16%)</a:t>
          </a:r>
        </a:p>
      </dgm:t>
    </dgm:pt>
    <dgm:pt modelId="{31836891-EE9B-4E85-BFB3-98C6B43EDE38}" type="parTrans" cxnId="{30BDE334-FF70-4D74-8196-1E0B95E9FCCA}">
      <dgm:prSet/>
      <dgm:spPr/>
      <dgm:t>
        <a:bodyPr/>
        <a:lstStyle/>
        <a:p>
          <a:endParaRPr lang="en-US"/>
        </a:p>
      </dgm:t>
    </dgm:pt>
    <dgm:pt modelId="{B9A7AF2B-CA94-439F-8709-3C0198F676EA}" type="sibTrans" cxnId="{30BDE334-FF70-4D74-8196-1E0B95E9FCCA}">
      <dgm:prSet/>
      <dgm:spPr/>
      <dgm:t>
        <a:bodyPr/>
        <a:lstStyle/>
        <a:p>
          <a:endParaRPr lang="en-US"/>
        </a:p>
      </dgm:t>
    </dgm:pt>
    <dgm:pt modelId="{FF22FE2F-2CF7-427F-AE84-6FB9F1D43AE1}">
      <dgm:prSet custT="1"/>
      <dgm:spPr/>
      <dgm:t>
        <a:bodyPr/>
        <a:lstStyle/>
        <a:p>
          <a:r>
            <a:rPr lang="en-US" sz="1900"/>
            <a:t>Work Motion/Positioning (14%)    </a:t>
          </a:r>
          <a:endParaRPr lang="en-US" sz="1600" b="1" i="1"/>
        </a:p>
      </dgm:t>
    </dgm:pt>
    <dgm:pt modelId="{84481637-843A-4488-802B-DE3022C73796}" type="parTrans" cxnId="{52A081E2-35C1-43E4-BC9B-CA78CD39C40A}">
      <dgm:prSet/>
      <dgm:spPr/>
      <dgm:t>
        <a:bodyPr/>
        <a:lstStyle/>
        <a:p>
          <a:endParaRPr lang="en-US"/>
        </a:p>
      </dgm:t>
    </dgm:pt>
    <dgm:pt modelId="{DBA0B511-7B76-4B81-8CAF-E89D6FA2FDAA}" type="sibTrans" cxnId="{52A081E2-35C1-43E4-BC9B-CA78CD39C40A}">
      <dgm:prSet/>
      <dgm:spPr/>
      <dgm:t>
        <a:bodyPr/>
        <a:lstStyle/>
        <a:p>
          <a:endParaRPr lang="en-US"/>
        </a:p>
      </dgm:t>
    </dgm:pt>
    <dgm:pt modelId="{897A8A0D-0637-4FE3-B620-A05A7B5FDD88}">
      <dgm:prSet custT="1"/>
      <dgm:spPr/>
      <dgm:t>
        <a:bodyPr/>
        <a:lstStyle/>
        <a:p>
          <a:r>
            <a:rPr lang="en-US" sz="1900"/>
            <a:t>Other (12%)    </a:t>
          </a:r>
          <a:endParaRPr lang="en-US" sz="1600" b="1" i="1"/>
        </a:p>
      </dgm:t>
    </dgm:pt>
    <dgm:pt modelId="{26843278-997F-4760-ADCE-A1CDE0B41767}" type="parTrans" cxnId="{FA3C5845-52CD-49BB-8800-9CCE342881B1}">
      <dgm:prSet/>
      <dgm:spPr/>
      <dgm:t>
        <a:bodyPr/>
        <a:lstStyle/>
        <a:p>
          <a:endParaRPr lang="en-US"/>
        </a:p>
      </dgm:t>
    </dgm:pt>
    <dgm:pt modelId="{C7A79AD9-DDA7-498A-B4DA-328439A0AB5B}" type="sibTrans" cxnId="{FA3C5845-52CD-49BB-8800-9CCE342881B1}">
      <dgm:prSet/>
      <dgm:spPr/>
      <dgm:t>
        <a:bodyPr/>
        <a:lstStyle/>
        <a:p>
          <a:endParaRPr lang="en-US"/>
        </a:p>
      </dgm:t>
    </dgm:pt>
    <dgm:pt modelId="{D69ECD2C-BCF1-4E22-A068-ADDEE002EB57}">
      <dgm:prSet/>
      <dgm:spPr/>
      <dgm:t>
        <a:bodyPr/>
        <a:lstStyle/>
        <a:p>
          <a:r>
            <a:rPr lang="en-US"/>
            <a:t>Containers (12%)</a:t>
          </a:r>
        </a:p>
      </dgm:t>
    </dgm:pt>
    <dgm:pt modelId="{707AE05A-FD9E-4EFA-91AB-BC3612E8471E}" type="parTrans" cxnId="{03CBD7EE-AC0A-43B8-9DE2-828550BFD5C6}">
      <dgm:prSet/>
      <dgm:spPr/>
      <dgm:t>
        <a:bodyPr/>
        <a:lstStyle/>
        <a:p>
          <a:endParaRPr lang="en-US"/>
        </a:p>
      </dgm:t>
    </dgm:pt>
    <dgm:pt modelId="{A5BB1C1B-6470-490F-B8B7-9FF5A190AF44}" type="sibTrans" cxnId="{03CBD7EE-AC0A-43B8-9DE2-828550BFD5C6}">
      <dgm:prSet/>
      <dgm:spPr/>
      <dgm:t>
        <a:bodyPr/>
        <a:lstStyle/>
        <a:p>
          <a:endParaRPr lang="en-US"/>
        </a:p>
      </dgm:t>
    </dgm:pt>
    <dgm:pt modelId="{134A442D-B6AE-423A-B2FB-C278E912D8A6}">
      <dgm:prSet custT="1"/>
      <dgm:spPr/>
      <dgm:t>
        <a:bodyPr/>
        <a:lstStyle/>
        <a:p>
          <a:r>
            <a:rPr lang="en-US" sz="1900"/>
            <a:t>Vehicles  (11%)   </a:t>
          </a:r>
          <a:r>
            <a:rPr lang="en-US" sz="1600" b="1" i="1"/>
            <a:t> </a:t>
          </a:r>
        </a:p>
      </dgm:t>
    </dgm:pt>
    <dgm:pt modelId="{31337ABE-78BA-4222-8826-C21B2F156824}" type="parTrans" cxnId="{43A5A824-F057-4D7A-A937-9EEFF50204E0}">
      <dgm:prSet/>
      <dgm:spPr/>
      <dgm:t>
        <a:bodyPr/>
        <a:lstStyle/>
        <a:p>
          <a:endParaRPr lang="en-US"/>
        </a:p>
      </dgm:t>
    </dgm:pt>
    <dgm:pt modelId="{775473C7-905B-403F-9DB0-698BDA6617A5}" type="sibTrans" cxnId="{43A5A824-F057-4D7A-A937-9EEFF50204E0}">
      <dgm:prSet/>
      <dgm:spPr/>
      <dgm:t>
        <a:bodyPr/>
        <a:lstStyle/>
        <a:p>
          <a:endParaRPr lang="en-US"/>
        </a:p>
      </dgm:t>
    </dgm:pt>
    <dgm:pt modelId="{7AE69026-52FB-4A43-91BC-0D1EF14E058D}" type="pres">
      <dgm:prSet presAssocID="{6134E3D7-2C25-4FFB-8ED7-B94337D96765}" presName="root" presStyleCnt="0">
        <dgm:presLayoutVars>
          <dgm:dir/>
          <dgm:resizeHandles val="exact"/>
        </dgm:presLayoutVars>
      </dgm:prSet>
      <dgm:spPr/>
    </dgm:pt>
    <dgm:pt modelId="{48E2DAA4-EB34-48D4-8B43-2BCCECF457E2}" type="pres">
      <dgm:prSet presAssocID="{A65B7658-5AE8-4E5E-B018-F2D0622EAFB5}" presName="compNode" presStyleCnt="0"/>
      <dgm:spPr/>
    </dgm:pt>
    <dgm:pt modelId="{9025D494-8906-41DF-959D-60D675771101}" type="pres">
      <dgm:prSet presAssocID="{A65B7658-5AE8-4E5E-B018-F2D0622EAFB5}" presName="bgRect" presStyleLbl="bgShp" presStyleIdx="0" presStyleCnt="5"/>
      <dgm:spPr/>
    </dgm:pt>
    <dgm:pt modelId="{281EAD73-0565-4E92-9EFD-CAB3F7C3A29B}" type="pres">
      <dgm:prSet presAssocID="{A65B7658-5AE8-4E5E-B018-F2D0622EAFB5}"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lippery"/>
        </a:ext>
      </dgm:extLst>
    </dgm:pt>
    <dgm:pt modelId="{6D3A55AB-0DC2-4736-9D27-193004D4215A}" type="pres">
      <dgm:prSet presAssocID="{A65B7658-5AE8-4E5E-B018-F2D0622EAFB5}" presName="spaceRect" presStyleCnt="0"/>
      <dgm:spPr/>
    </dgm:pt>
    <dgm:pt modelId="{1E44C103-B3E6-4C57-90A8-99AD56D21533}" type="pres">
      <dgm:prSet presAssocID="{A65B7658-5AE8-4E5E-B018-F2D0622EAFB5}" presName="parTx" presStyleLbl="revTx" presStyleIdx="0" presStyleCnt="5">
        <dgm:presLayoutVars>
          <dgm:chMax val="0"/>
          <dgm:chPref val="0"/>
        </dgm:presLayoutVars>
      </dgm:prSet>
      <dgm:spPr/>
    </dgm:pt>
    <dgm:pt modelId="{C4F5903F-0EEA-4CB6-ABF0-C9D67EE2C354}" type="pres">
      <dgm:prSet presAssocID="{B9A7AF2B-CA94-439F-8709-3C0198F676EA}" presName="sibTrans" presStyleCnt="0"/>
      <dgm:spPr/>
    </dgm:pt>
    <dgm:pt modelId="{277477F1-C0FB-49E2-B36A-196329BBD7D2}" type="pres">
      <dgm:prSet presAssocID="{FF22FE2F-2CF7-427F-AE84-6FB9F1D43AE1}" presName="compNode" presStyleCnt="0"/>
      <dgm:spPr/>
    </dgm:pt>
    <dgm:pt modelId="{1A0895D9-0540-4C1D-8AA8-7666AD0F9629}" type="pres">
      <dgm:prSet presAssocID="{FF22FE2F-2CF7-427F-AE84-6FB9F1D43AE1}" presName="bgRect" presStyleLbl="bgShp" presStyleIdx="1" presStyleCnt="5"/>
      <dgm:spPr/>
    </dgm:pt>
    <dgm:pt modelId="{14BF5CC0-F780-4391-9CA9-91A16DF83205}" type="pres">
      <dgm:prSet presAssocID="{FF22FE2F-2CF7-427F-AE84-6FB9F1D43AE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ircles with arrows"/>
        </a:ext>
      </dgm:extLst>
    </dgm:pt>
    <dgm:pt modelId="{7F8B050A-93A3-4A5B-9C9A-7658742DC48E}" type="pres">
      <dgm:prSet presAssocID="{FF22FE2F-2CF7-427F-AE84-6FB9F1D43AE1}" presName="spaceRect" presStyleCnt="0"/>
      <dgm:spPr/>
    </dgm:pt>
    <dgm:pt modelId="{675C9370-7108-49CE-B5D5-62A320B787EA}" type="pres">
      <dgm:prSet presAssocID="{FF22FE2F-2CF7-427F-AE84-6FB9F1D43AE1}" presName="parTx" presStyleLbl="revTx" presStyleIdx="1" presStyleCnt="5" custScaleY="77322">
        <dgm:presLayoutVars>
          <dgm:chMax val="0"/>
          <dgm:chPref val="0"/>
        </dgm:presLayoutVars>
      </dgm:prSet>
      <dgm:spPr/>
    </dgm:pt>
    <dgm:pt modelId="{8DBBDFA5-FED2-4B84-B7D6-2D0A003356C3}" type="pres">
      <dgm:prSet presAssocID="{DBA0B511-7B76-4B81-8CAF-E89D6FA2FDAA}" presName="sibTrans" presStyleCnt="0"/>
      <dgm:spPr/>
    </dgm:pt>
    <dgm:pt modelId="{691DF180-5690-4075-8B09-5C64B1C3AC92}" type="pres">
      <dgm:prSet presAssocID="{897A8A0D-0637-4FE3-B620-A05A7B5FDD88}" presName="compNode" presStyleCnt="0"/>
      <dgm:spPr/>
    </dgm:pt>
    <dgm:pt modelId="{624512CC-F36F-47AA-A8DE-BE73F32B132D}" type="pres">
      <dgm:prSet presAssocID="{897A8A0D-0637-4FE3-B620-A05A7B5FDD88}" presName="bgRect" presStyleLbl="bgShp" presStyleIdx="2" presStyleCnt="5"/>
      <dgm:spPr/>
    </dgm:pt>
    <dgm:pt modelId="{E62B7F7B-F773-455F-A28B-9066D0284B8A}" type="pres">
      <dgm:prSet presAssocID="{897A8A0D-0637-4FE3-B620-A05A7B5FDD8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ose"/>
        </a:ext>
      </dgm:extLst>
    </dgm:pt>
    <dgm:pt modelId="{CF654C1A-1A62-454A-B1A6-FEF96C799B7D}" type="pres">
      <dgm:prSet presAssocID="{897A8A0D-0637-4FE3-B620-A05A7B5FDD88}" presName="spaceRect" presStyleCnt="0"/>
      <dgm:spPr/>
    </dgm:pt>
    <dgm:pt modelId="{AB28D847-EFEE-4914-9AAD-187DBB32C2E0}" type="pres">
      <dgm:prSet presAssocID="{897A8A0D-0637-4FE3-B620-A05A7B5FDD88}" presName="parTx" presStyleLbl="revTx" presStyleIdx="2" presStyleCnt="5">
        <dgm:presLayoutVars>
          <dgm:chMax val="0"/>
          <dgm:chPref val="0"/>
        </dgm:presLayoutVars>
      </dgm:prSet>
      <dgm:spPr/>
    </dgm:pt>
    <dgm:pt modelId="{0C9BC384-8098-45C0-9F4E-0488C658DA7B}" type="pres">
      <dgm:prSet presAssocID="{C7A79AD9-DDA7-498A-B4DA-328439A0AB5B}" presName="sibTrans" presStyleCnt="0"/>
      <dgm:spPr/>
    </dgm:pt>
    <dgm:pt modelId="{73F19E0E-F212-4504-8E0C-4F6FD8ECBAA0}" type="pres">
      <dgm:prSet presAssocID="{D69ECD2C-BCF1-4E22-A068-ADDEE002EB57}" presName="compNode" presStyleCnt="0"/>
      <dgm:spPr/>
    </dgm:pt>
    <dgm:pt modelId="{D3677E51-6EEF-415C-84CC-A3F1A20D4D38}" type="pres">
      <dgm:prSet presAssocID="{D69ECD2C-BCF1-4E22-A068-ADDEE002EB57}" presName="bgRect" presStyleLbl="bgShp" presStyleIdx="3" presStyleCnt="5"/>
      <dgm:spPr/>
    </dgm:pt>
    <dgm:pt modelId="{4CB190FA-4250-418F-B859-BA927F3485F2}" type="pres">
      <dgm:prSet presAssocID="{D69ECD2C-BCF1-4E22-A068-ADDEE002EB57}"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ox"/>
        </a:ext>
      </dgm:extLst>
    </dgm:pt>
    <dgm:pt modelId="{DFEF096D-DFD7-4C20-8C3A-C7E7FD3B042B}" type="pres">
      <dgm:prSet presAssocID="{D69ECD2C-BCF1-4E22-A068-ADDEE002EB57}" presName="spaceRect" presStyleCnt="0"/>
      <dgm:spPr/>
    </dgm:pt>
    <dgm:pt modelId="{3C67DFD0-1F7E-4C1D-A38C-568ED65B7E4A}" type="pres">
      <dgm:prSet presAssocID="{D69ECD2C-BCF1-4E22-A068-ADDEE002EB57}" presName="parTx" presStyleLbl="revTx" presStyleIdx="3" presStyleCnt="5">
        <dgm:presLayoutVars>
          <dgm:chMax val="0"/>
          <dgm:chPref val="0"/>
        </dgm:presLayoutVars>
      </dgm:prSet>
      <dgm:spPr/>
    </dgm:pt>
    <dgm:pt modelId="{1787AF6F-DA4C-4D64-AD9A-B3CE906FB74D}" type="pres">
      <dgm:prSet presAssocID="{A5BB1C1B-6470-490F-B8B7-9FF5A190AF44}" presName="sibTrans" presStyleCnt="0"/>
      <dgm:spPr/>
    </dgm:pt>
    <dgm:pt modelId="{B7AD592D-87F4-42E8-BC95-6529EBFA618A}" type="pres">
      <dgm:prSet presAssocID="{134A442D-B6AE-423A-B2FB-C278E912D8A6}" presName="compNode" presStyleCnt="0"/>
      <dgm:spPr/>
    </dgm:pt>
    <dgm:pt modelId="{83BCE94F-5A75-4B77-AB7E-C207985246EF}" type="pres">
      <dgm:prSet presAssocID="{134A442D-B6AE-423A-B2FB-C278E912D8A6}" presName="bgRect" presStyleLbl="bgShp" presStyleIdx="4" presStyleCnt="5"/>
      <dgm:spPr/>
    </dgm:pt>
    <dgm:pt modelId="{C20E7D00-FC51-4DF0-886F-9BDDBDC65E6B}" type="pres">
      <dgm:prSet presAssocID="{134A442D-B6AE-423A-B2FB-C278E912D8A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r"/>
        </a:ext>
      </dgm:extLst>
    </dgm:pt>
    <dgm:pt modelId="{72CC56BA-9502-47FB-A6C5-D4057922943C}" type="pres">
      <dgm:prSet presAssocID="{134A442D-B6AE-423A-B2FB-C278E912D8A6}" presName="spaceRect" presStyleCnt="0"/>
      <dgm:spPr/>
    </dgm:pt>
    <dgm:pt modelId="{8932DA1C-3FB7-4721-A883-8493705E945B}" type="pres">
      <dgm:prSet presAssocID="{134A442D-B6AE-423A-B2FB-C278E912D8A6}" presName="parTx" presStyleLbl="revTx" presStyleIdx="4" presStyleCnt="5">
        <dgm:presLayoutVars>
          <dgm:chMax val="0"/>
          <dgm:chPref val="0"/>
        </dgm:presLayoutVars>
      </dgm:prSet>
      <dgm:spPr/>
    </dgm:pt>
  </dgm:ptLst>
  <dgm:cxnLst>
    <dgm:cxn modelId="{B646940F-398D-420E-91A3-94E1A29C08D0}" type="presOf" srcId="{D69ECD2C-BCF1-4E22-A068-ADDEE002EB57}" destId="{3C67DFD0-1F7E-4C1D-A38C-568ED65B7E4A}" srcOrd="0" destOrd="0" presId="urn:microsoft.com/office/officeart/2018/2/layout/IconVerticalSolidList"/>
    <dgm:cxn modelId="{43A5A824-F057-4D7A-A937-9EEFF50204E0}" srcId="{6134E3D7-2C25-4FFB-8ED7-B94337D96765}" destId="{134A442D-B6AE-423A-B2FB-C278E912D8A6}" srcOrd="4" destOrd="0" parTransId="{31337ABE-78BA-4222-8826-C21B2F156824}" sibTransId="{775473C7-905B-403F-9DB0-698BDA6617A5}"/>
    <dgm:cxn modelId="{8E9E1928-3DF8-4DCF-8633-E3674410BCE7}" type="presOf" srcId="{897A8A0D-0637-4FE3-B620-A05A7B5FDD88}" destId="{AB28D847-EFEE-4914-9AAD-187DBB32C2E0}" srcOrd="0" destOrd="0" presId="urn:microsoft.com/office/officeart/2018/2/layout/IconVerticalSolidList"/>
    <dgm:cxn modelId="{30BDE334-FF70-4D74-8196-1E0B95E9FCCA}" srcId="{6134E3D7-2C25-4FFB-8ED7-B94337D96765}" destId="{A65B7658-5AE8-4E5E-B018-F2D0622EAFB5}" srcOrd="0" destOrd="0" parTransId="{31836891-EE9B-4E85-BFB3-98C6B43EDE38}" sibTransId="{B9A7AF2B-CA94-439F-8709-3C0198F676EA}"/>
    <dgm:cxn modelId="{2C077039-C360-45CE-B04E-8C117CCFB308}" type="presOf" srcId="{FF22FE2F-2CF7-427F-AE84-6FB9F1D43AE1}" destId="{675C9370-7108-49CE-B5D5-62A320B787EA}" srcOrd="0" destOrd="0" presId="urn:microsoft.com/office/officeart/2018/2/layout/IconVerticalSolidList"/>
    <dgm:cxn modelId="{FA3C5845-52CD-49BB-8800-9CCE342881B1}" srcId="{6134E3D7-2C25-4FFB-8ED7-B94337D96765}" destId="{897A8A0D-0637-4FE3-B620-A05A7B5FDD88}" srcOrd="2" destOrd="0" parTransId="{26843278-997F-4760-ADCE-A1CDE0B41767}" sibTransId="{C7A79AD9-DDA7-498A-B4DA-328439A0AB5B}"/>
    <dgm:cxn modelId="{5638C9AD-5031-4A8B-9145-FBB043CDED38}" type="presOf" srcId="{6134E3D7-2C25-4FFB-8ED7-B94337D96765}" destId="{7AE69026-52FB-4A43-91BC-0D1EF14E058D}" srcOrd="0" destOrd="0" presId="urn:microsoft.com/office/officeart/2018/2/layout/IconVerticalSolidList"/>
    <dgm:cxn modelId="{52A081E2-35C1-43E4-BC9B-CA78CD39C40A}" srcId="{6134E3D7-2C25-4FFB-8ED7-B94337D96765}" destId="{FF22FE2F-2CF7-427F-AE84-6FB9F1D43AE1}" srcOrd="1" destOrd="0" parTransId="{84481637-843A-4488-802B-DE3022C73796}" sibTransId="{DBA0B511-7B76-4B81-8CAF-E89D6FA2FDAA}"/>
    <dgm:cxn modelId="{B82A03EC-EA6E-43A8-A436-53831F233D59}" type="presOf" srcId="{A65B7658-5AE8-4E5E-B018-F2D0622EAFB5}" destId="{1E44C103-B3E6-4C57-90A8-99AD56D21533}" srcOrd="0" destOrd="0" presId="urn:microsoft.com/office/officeart/2018/2/layout/IconVerticalSolidList"/>
    <dgm:cxn modelId="{03CBD7EE-AC0A-43B8-9DE2-828550BFD5C6}" srcId="{6134E3D7-2C25-4FFB-8ED7-B94337D96765}" destId="{D69ECD2C-BCF1-4E22-A068-ADDEE002EB57}" srcOrd="3" destOrd="0" parTransId="{707AE05A-FD9E-4EFA-91AB-BC3612E8471E}" sibTransId="{A5BB1C1B-6470-490F-B8B7-9FF5A190AF44}"/>
    <dgm:cxn modelId="{A5866AF0-572F-47D7-A6B7-8B4F71977537}" type="presOf" srcId="{134A442D-B6AE-423A-B2FB-C278E912D8A6}" destId="{8932DA1C-3FB7-4721-A883-8493705E945B}" srcOrd="0" destOrd="0" presId="urn:microsoft.com/office/officeart/2018/2/layout/IconVerticalSolidList"/>
    <dgm:cxn modelId="{124C9680-15D7-4456-A0F4-AB4CC45711C7}" type="presParOf" srcId="{7AE69026-52FB-4A43-91BC-0D1EF14E058D}" destId="{48E2DAA4-EB34-48D4-8B43-2BCCECF457E2}" srcOrd="0" destOrd="0" presId="urn:microsoft.com/office/officeart/2018/2/layout/IconVerticalSolidList"/>
    <dgm:cxn modelId="{110C13CA-C87D-413A-BDA7-0489E1E6B515}" type="presParOf" srcId="{48E2DAA4-EB34-48D4-8B43-2BCCECF457E2}" destId="{9025D494-8906-41DF-959D-60D675771101}" srcOrd="0" destOrd="0" presId="urn:microsoft.com/office/officeart/2018/2/layout/IconVerticalSolidList"/>
    <dgm:cxn modelId="{ED8B52BF-3BE8-4027-BC9C-5AA1A2524B7B}" type="presParOf" srcId="{48E2DAA4-EB34-48D4-8B43-2BCCECF457E2}" destId="{281EAD73-0565-4E92-9EFD-CAB3F7C3A29B}" srcOrd="1" destOrd="0" presId="urn:microsoft.com/office/officeart/2018/2/layout/IconVerticalSolidList"/>
    <dgm:cxn modelId="{20DCBC5F-ABE2-4BAF-A2B0-F9AE39E6BC57}" type="presParOf" srcId="{48E2DAA4-EB34-48D4-8B43-2BCCECF457E2}" destId="{6D3A55AB-0DC2-4736-9D27-193004D4215A}" srcOrd="2" destOrd="0" presId="urn:microsoft.com/office/officeart/2018/2/layout/IconVerticalSolidList"/>
    <dgm:cxn modelId="{C4831B57-A501-4CBD-8B42-B321D8CDB761}" type="presParOf" srcId="{48E2DAA4-EB34-48D4-8B43-2BCCECF457E2}" destId="{1E44C103-B3E6-4C57-90A8-99AD56D21533}" srcOrd="3" destOrd="0" presId="urn:microsoft.com/office/officeart/2018/2/layout/IconVerticalSolidList"/>
    <dgm:cxn modelId="{AEC8F98B-8891-45AD-AEA3-A8FDBAF33525}" type="presParOf" srcId="{7AE69026-52FB-4A43-91BC-0D1EF14E058D}" destId="{C4F5903F-0EEA-4CB6-ABF0-C9D67EE2C354}" srcOrd="1" destOrd="0" presId="urn:microsoft.com/office/officeart/2018/2/layout/IconVerticalSolidList"/>
    <dgm:cxn modelId="{BEF4BF9C-2891-4E90-852A-438A12C97C1C}" type="presParOf" srcId="{7AE69026-52FB-4A43-91BC-0D1EF14E058D}" destId="{277477F1-C0FB-49E2-B36A-196329BBD7D2}" srcOrd="2" destOrd="0" presId="urn:microsoft.com/office/officeart/2018/2/layout/IconVerticalSolidList"/>
    <dgm:cxn modelId="{8CDCA6A5-30C9-466A-99CD-7FA6D54D961D}" type="presParOf" srcId="{277477F1-C0FB-49E2-B36A-196329BBD7D2}" destId="{1A0895D9-0540-4C1D-8AA8-7666AD0F9629}" srcOrd="0" destOrd="0" presId="urn:microsoft.com/office/officeart/2018/2/layout/IconVerticalSolidList"/>
    <dgm:cxn modelId="{2473F000-3650-41B7-8A5B-6AC592D932B4}" type="presParOf" srcId="{277477F1-C0FB-49E2-B36A-196329BBD7D2}" destId="{14BF5CC0-F780-4391-9CA9-91A16DF83205}" srcOrd="1" destOrd="0" presId="urn:microsoft.com/office/officeart/2018/2/layout/IconVerticalSolidList"/>
    <dgm:cxn modelId="{CF3227E2-DF00-4CCF-8A1D-9009129D8A26}" type="presParOf" srcId="{277477F1-C0FB-49E2-B36A-196329BBD7D2}" destId="{7F8B050A-93A3-4A5B-9C9A-7658742DC48E}" srcOrd="2" destOrd="0" presId="urn:microsoft.com/office/officeart/2018/2/layout/IconVerticalSolidList"/>
    <dgm:cxn modelId="{B9EB381E-44FA-4F17-BA59-C0E081E377BE}" type="presParOf" srcId="{277477F1-C0FB-49E2-B36A-196329BBD7D2}" destId="{675C9370-7108-49CE-B5D5-62A320B787EA}" srcOrd="3" destOrd="0" presId="urn:microsoft.com/office/officeart/2018/2/layout/IconVerticalSolidList"/>
    <dgm:cxn modelId="{338CE652-49BD-463E-A412-81223AEA717B}" type="presParOf" srcId="{7AE69026-52FB-4A43-91BC-0D1EF14E058D}" destId="{8DBBDFA5-FED2-4B84-B7D6-2D0A003356C3}" srcOrd="3" destOrd="0" presId="urn:microsoft.com/office/officeart/2018/2/layout/IconVerticalSolidList"/>
    <dgm:cxn modelId="{2F75D952-0753-49F1-9A94-711967B581FB}" type="presParOf" srcId="{7AE69026-52FB-4A43-91BC-0D1EF14E058D}" destId="{691DF180-5690-4075-8B09-5C64B1C3AC92}" srcOrd="4" destOrd="0" presId="urn:microsoft.com/office/officeart/2018/2/layout/IconVerticalSolidList"/>
    <dgm:cxn modelId="{8B685F9E-B607-4EA9-A299-4EA8F78A4E8A}" type="presParOf" srcId="{691DF180-5690-4075-8B09-5C64B1C3AC92}" destId="{624512CC-F36F-47AA-A8DE-BE73F32B132D}" srcOrd="0" destOrd="0" presId="urn:microsoft.com/office/officeart/2018/2/layout/IconVerticalSolidList"/>
    <dgm:cxn modelId="{B91037B0-C790-4430-A6FE-DA1040BFEC6E}" type="presParOf" srcId="{691DF180-5690-4075-8B09-5C64B1C3AC92}" destId="{E62B7F7B-F773-455F-A28B-9066D0284B8A}" srcOrd="1" destOrd="0" presId="urn:microsoft.com/office/officeart/2018/2/layout/IconVerticalSolidList"/>
    <dgm:cxn modelId="{76C08463-5C05-4F44-8D55-781A35A6FF10}" type="presParOf" srcId="{691DF180-5690-4075-8B09-5C64B1C3AC92}" destId="{CF654C1A-1A62-454A-B1A6-FEF96C799B7D}" srcOrd="2" destOrd="0" presId="urn:microsoft.com/office/officeart/2018/2/layout/IconVerticalSolidList"/>
    <dgm:cxn modelId="{89ADE913-6E59-43FC-B17E-3076289DE020}" type="presParOf" srcId="{691DF180-5690-4075-8B09-5C64B1C3AC92}" destId="{AB28D847-EFEE-4914-9AAD-187DBB32C2E0}" srcOrd="3" destOrd="0" presId="urn:microsoft.com/office/officeart/2018/2/layout/IconVerticalSolidList"/>
    <dgm:cxn modelId="{C0025821-8B70-41BA-8164-EB96A5AB9344}" type="presParOf" srcId="{7AE69026-52FB-4A43-91BC-0D1EF14E058D}" destId="{0C9BC384-8098-45C0-9F4E-0488C658DA7B}" srcOrd="5" destOrd="0" presId="urn:microsoft.com/office/officeart/2018/2/layout/IconVerticalSolidList"/>
    <dgm:cxn modelId="{3E8AEF3F-363C-4F6D-A723-7DCE183BDAE7}" type="presParOf" srcId="{7AE69026-52FB-4A43-91BC-0D1EF14E058D}" destId="{73F19E0E-F212-4504-8E0C-4F6FD8ECBAA0}" srcOrd="6" destOrd="0" presId="urn:microsoft.com/office/officeart/2018/2/layout/IconVerticalSolidList"/>
    <dgm:cxn modelId="{ABA497B9-9844-45B3-B05A-CF94BA2BE83A}" type="presParOf" srcId="{73F19E0E-F212-4504-8E0C-4F6FD8ECBAA0}" destId="{D3677E51-6EEF-415C-84CC-A3F1A20D4D38}" srcOrd="0" destOrd="0" presId="urn:microsoft.com/office/officeart/2018/2/layout/IconVerticalSolidList"/>
    <dgm:cxn modelId="{A27682AC-651B-4F80-884A-DC842BB402C0}" type="presParOf" srcId="{73F19E0E-F212-4504-8E0C-4F6FD8ECBAA0}" destId="{4CB190FA-4250-418F-B859-BA927F3485F2}" srcOrd="1" destOrd="0" presId="urn:microsoft.com/office/officeart/2018/2/layout/IconVerticalSolidList"/>
    <dgm:cxn modelId="{5B1410EB-7977-4149-AB9C-9AEED0054F8C}" type="presParOf" srcId="{73F19E0E-F212-4504-8E0C-4F6FD8ECBAA0}" destId="{DFEF096D-DFD7-4C20-8C3A-C7E7FD3B042B}" srcOrd="2" destOrd="0" presId="urn:microsoft.com/office/officeart/2018/2/layout/IconVerticalSolidList"/>
    <dgm:cxn modelId="{080161CB-2F47-4200-85B5-3BFA40B5A1FC}" type="presParOf" srcId="{73F19E0E-F212-4504-8E0C-4F6FD8ECBAA0}" destId="{3C67DFD0-1F7E-4C1D-A38C-568ED65B7E4A}" srcOrd="3" destOrd="0" presId="urn:microsoft.com/office/officeart/2018/2/layout/IconVerticalSolidList"/>
    <dgm:cxn modelId="{41955C87-A7DA-47DE-954E-5A45DA626AD5}" type="presParOf" srcId="{7AE69026-52FB-4A43-91BC-0D1EF14E058D}" destId="{1787AF6F-DA4C-4D64-AD9A-B3CE906FB74D}" srcOrd="7" destOrd="0" presId="urn:microsoft.com/office/officeart/2018/2/layout/IconVerticalSolidList"/>
    <dgm:cxn modelId="{C317C5B7-CCF2-445E-8E1C-B0DE8D736696}" type="presParOf" srcId="{7AE69026-52FB-4A43-91BC-0D1EF14E058D}" destId="{B7AD592D-87F4-42E8-BC95-6529EBFA618A}" srcOrd="8" destOrd="0" presId="urn:microsoft.com/office/officeart/2018/2/layout/IconVerticalSolidList"/>
    <dgm:cxn modelId="{73B21C0E-644E-4EBB-91C4-BD14B321D755}" type="presParOf" srcId="{B7AD592D-87F4-42E8-BC95-6529EBFA618A}" destId="{83BCE94F-5A75-4B77-AB7E-C207985246EF}" srcOrd="0" destOrd="0" presId="urn:microsoft.com/office/officeart/2018/2/layout/IconVerticalSolidList"/>
    <dgm:cxn modelId="{47660613-FBF7-4702-B10D-C9E498EBC92E}" type="presParOf" srcId="{B7AD592D-87F4-42E8-BC95-6529EBFA618A}" destId="{C20E7D00-FC51-4DF0-886F-9BDDBDC65E6B}" srcOrd="1" destOrd="0" presId="urn:microsoft.com/office/officeart/2018/2/layout/IconVerticalSolidList"/>
    <dgm:cxn modelId="{E9C7C1C5-80E5-4929-8E43-079597B10A90}" type="presParOf" srcId="{B7AD592D-87F4-42E8-BC95-6529EBFA618A}" destId="{72CC56BA-9502-47FB-A6C5-D4057922943C}" srcOrd="2" destOrd="0" presId="urn:microsoft.com/office/officeart/2018/2/layout/IconVerticalSolidList"/>
    <dgm:cxn modelId="{2B4195AB-1C33-4B94-B7DB-BA8C1AEF7ED2}" type="presParOf" srcId="{B7AD592D-87F4-42E8-BC95-6529EBFA618A}" destId="{8932DA1C-3FB7-4721-A883-8493705E945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34E3D7-2C25-4FFB-8ED7-B94337D9676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5B7658-5AE8-4E5E-B018-F2D0622EAFB5}">
      <dgm:prSet custT="1"/>
      <dgm:spPr/>
      <dgm:t>
        <a:bodyPr/>
        <a:lstStyle/>
        <a:p>
          <a:r>
            <a:rPr lang="en-US" sz="1900"/>
            <a:t>Overexertion (31%)  </a:t>
          </a:r>
          <a:r>
            <a:rPr lang="en-US" sz="1600" b="1" i="1"/>
            <a:t>Lifting/Lowering (32%)</a:t>
          </a:r>
        </a:p>
      </dgm:t>
    </dgm:pt>
    <dgm:pt modelId="{31836891-EE9B-4E85-BFB3-98C6B43EDE38}" type="parTrans" cxnId="{30BDE334-FF70-4D74-8196-1E0B95E9FCCA}">
      <dgm:prSet/>
      <dgm:spPr/>
      <dgm:t>
        <a:bodyPr/>
        <a:lstStyle/>
        <a:p>
          <a:endParaRPr lang="en-US"/>
        </a:p>
      </dgm:t>
    </dgm:pt>
    <dgm:pt modelId="{B9A7AF2B-CA94-439F-8709-3C0198F676EA}" type="sibTrans" cxnId="{30BDE334-FF70-4D74-8196-1E0B95E9FCCA}">
      <dgm:prSet/>
      <dgm:spPr/>
      <dgm:t>
        <a:bodyPr/>
        <a:lstStyle/>
        <a:p>
          <a:endParaRPr lang="en-US"/>
        </a:p>
      </dgm:t>
    </dgm:pt>
    <dgm:pt modelId="{FF22FE2F-2CF7-427F-AE84-6FB9F1D43AE1}">
      <dgm:prSet custT="1"/>
      <dgm:spPr/>
      <dgm:t>
        <a:bodyPr/>
        <a:lstStyle/>
        <a:p>
          <a:r>
            <a:rPr lang="en-US" sz="1900"/>
            <a:t>Slips, Trips, Falls  (27%)  </a:t>
          </a:r>
          <a:r>
            <a:rPr lang="en-US" sz="1600" b="1" i="1"/>
            <a:t>Same Level (62%)</a:t>
          </a:r>
        </a:p>
      </dgm:t>
    </dgm:pt>
    <dgm:pt modelId="{84481637-843A-4488-802B-DE3022C73796}" type="parTrans" cxnId="{52A081E2-35C1-43E4-BC9B-CA78CD39C40A}">
      <dgm:prSet/>
      <dgm:spPr/>
      <dgm:t>
        <a:bodyPr/>
        <a:lstStyle/>
        <a:p>
          <a:endParaRPr lang="en-US"/>
        </a:p>
      </dgm:t>
    </dgm:pt>
    <dgm:pt modelId="{DBA0B511-7B76-4B81-8CAF-E89D6FA2FDAA}" type="sibTrans" cxnId="{52A081E2-35C1-43E4-BC9B-CA78CD39C40A}">
      <dgm:prSet/>
      <dgm:spPr/>
      <dgm:t>
        <a:bodyPr/>
        <a:lstStyle/>
        <a:p>
          <a:endParaRPr lang="en-US"/>
        </a:p>
      </dgm:t>
    </dgm:pt>
    <dgm:pt modelId="{897A8A0D-0637-4FE3-B620-A05A7B5FDD88}">
      <dgm:prSet custT="1"/>
      <dgm:spPr/>
      <dgm:t>
        <a:bodyPr/>
        <a:lstStyle/>
        <a:p>
          <a:r>
            <a:rPr lang="en-US" sz="1900"/>
            <a:t>Contact With Object/Equipment (26%)  </a:t>
          </a:r>
          <a:r>
            <a:rPr lang="en-US" sz="1600" b="1" i="1"/>
            <a:t>Struck By (58%)  </a:t>
          </a:r>
        </a:p>
      </dgm:t>
    </dgm:pt>
    <dgm:pt modelId="{26843278-997F-4760-ADCE-A1CDE0B41767}" type="parTrans" cxnId="{FA3C5845-52CD-49BB-8800-9CCE342881B1}">
      <dgm:prSet/>
      <dgm:spPr/>
      <dgm:t>
        <a:bodyPr/>
        <a:lstStyle/>
        <a:p>
          <a:endParaRPr lang="en-US"/>
        </a:p>
      </dgm:t>
    </dgm:pt>
    <dgm:pt modelId="{C7A79AD9-DDA7-498A-B4DA-328439A0AB5B}" type="sibTrans" cxnId="{FA3C5845-52CD-49BB-8800-9CCE342881B1}">
      <dgm:prSet/>
      <dgm:spPr/>
      <dgm:t>
        <a:bodyPr/>
        <a:lstStyle/>
        <a:p>
          <a:endParaRPr lang="en-US"/>
        </a:p>
      </dgm:t>
    </dgm:pt>
    <dgm:pt modelId="{D69ECD2C-BCF1-4E22-A068-ADDEE002EB57}">
      <dgm:prSet/>
      <dgm:spPr/>
      <dgm:t>
        <a:bodyPr/>
        <a:lstStyle/>
        <a:p>
          <a:r>
            <a:rPr lang="en-US"/>
            <a:t>Transportation (6%)</a:t>
          </a:r>
        </a:p>
      </dgm:t>
    </dgm:pt>
    <dgm:pt modelId="{707AE05A-FD9E-4EFA-91AB-BC3612E8471E}" type="parTrans" cxnId="{03CBD7EE-AC0A-43B8-9DE2-828550BFD5C6}">
      <dgm:prSet/>
      <dgm:spPr/>
      <dgm:t>
        <a:bodyPr/>
        <a:lstStyle/>
        <a:p>
          <a:endParaRPr lang="en-US"/>
        </a:p>
      </dgm:t>
    </dgm:pt>
    <dgm:pt modelId="{A5BB1C1B-6470-490F-B8B7-9FF5A190AF44}" type="sibTrans" cxnId="{03CBD7EE-AC0A-43B8-9DE2-828550BFD5C6}">
      <dgm:prSet/>
      <dgm:spPr/>
      <dgm:t>
        <a:bodyPr/>
        <a:lstStyle/>
        <a:p>
          <a:endParaRPr lang="en-US"/>
        </a:p>
      </dgm:t>
    </dgm:pt>
    <dgm:pt modelId="{134A442D-B6AE-423A-B2FB-C278E912D8A6}">
      <dgm:prSet custT="1"/>
      <dgm:spPr/>
      <dgm:t>
        <a:bodyPr/>
        <a:lstStyle/>
        <a:p>
          <a:r>
            <a:rPr lang="en-US" sz="1900"/>
            <a:t>Exposure to Hazardous Substance/Environments  (4%)   </a:t>
          </a:r>
          <a:r>
            <a:rPr lang="en-US" sz="1600" b="1" i="1"/>
            <a:t> </a:t>
          </a:r>
        </a:p>
      </dgm:t>
    </dgm:pt>
    <dgm:pt modelId="{31337ABE-78BA-4222-8826-C21B2F156824}" type="parTrans" cxnId="{43A5A824-F057-4D7A-A937-9EEFF50204E0}">
      <dgm:prSet/>
      <dgm:spPr/>
      <dgm:t>
        <a:bodyPr/>
        <a:lstStyle/>
        <a:p>
          <a:endParaRPr lang="en-US"/>
        </a:p>
      </dgm:t>
    </dgm:pt>
    <dgm:pt modelId="{775473C7-905B-403F-9DB0-698BDA6617A5}" type="sibTrans" cxnId="{43A5A824-F057-4D7A-A937-9EEFF50204E0}">
      <dgm:prSet/>
      <dgm:spPr/>
      <dgm:t>
        <a:bodyPr/>
        <a:lstStyle/>
        <a:p>
          <a:endParaRPr lang="en-US"/>
        </a:p>
      </dgm:t>
    </dgm:pt>
    <dgm:pt modelId="{7AE69026-52FB-4A43-91BC-0D1EF14E058D}" type="pres">
      <dgm:prSet presAssocID="{6134E3D7-2C25-4FFB-8ED7-B94337D96765}" presName="root" presStyleCnt="0">
        <dgm:presLayoutVars>
          <dgm:dir/>
          <dgm:resizeHandles val="exact"/>
        </dgm:presLayoutVars>
      </dgm:prSet>
      <dgm:spPr/>
    </dgm:pt>
    <dgm:pt modelId="{48E2DAA4-EB34-48D4-8B43-2BCCECF457E2}" type="pres">
      <dgm:prSet presAssocID="{A65B7658-5AE8-4E5E-B018-F2D0622EAFB5}" presName="compNode" presStyleCnt="0"/>
      <dgm:spPr/>
    </dgm:pt>
    <dgm:pt modelId="{9025D494-8906-41DF-959D-60D675771101}" type="pres">
      <dgm:prSet presAssocID="{A65B7658-5AE8-4E5E-B018-F2D0622EAFB5}" presName="bgRect" presStyleLbl="bgShp" presStyleIdx="0" presStyleCnt="5"/>
      <dgm:spPr/>
    </dgm:pt>
    <dgm:pt modelId="{281EAD73-0565-4E92-9EFD-CAB3F7C3A29B}" type="pres">
      <dgm:prSet presAssocID="{A65B7658-5AE8-4E5E-B018-F2D0622EAFB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ox trolley"/>
        </a:ext>
      </dgm:extLst>
    </dgm:pt>
    <dgm:pt modelId="{6D3A55AB-0DC2-4736-9D27-193004D4215A}" type="pres">
      <dgm:prSet presAssocID="{A65B7658-5AE8-4E5E-B018-F2D0622EAFB5}" presName="spaceRect" presStyleCnt="0"/>
      <dgm:spPr/>
    </dgm:pt>
    <dgm:pt modelId="{1E44C103-B3E6-4C57-90A8-99AD56D21533}" type="pres">
      <dgm:prSet presAssocID="{A65B7658-5AE8-4E5E-B018-F2D0622EAFB5}" presName="parTx" presStyleLbl="revTx" presStyleIdx="0" presStyleCnt="5">
        <dgm:presLayoutVars>
          <dgm:chMax val="0"/>
          <dgm:chPref val="0"/>
        </dgm:presLayoutVars>
      </dgm:prSet>
      <dgm:spPr/>
    </dgm:pt>
    <dgm:pt modelId="{C4F5903F-0EEA-4CB6-ABF0-C9D67EE2C354}" type="pres">
      <dgm:prSet presAssocID="{B9A7AF2B-CA94-439F-8709-3C0198F676EA}" presName="sibTrans" presStyleCnt="0"/>
      <dgm:spPr/>
    </dgm:pt>
    <dgm:pt modelId="{277477F1-C0FB-49E2-B36A-196329BBD7D2}" type="pres">
      <dgm:prSet presAssocID="{FF22FE2F-2CF7-427F-AE84-6FB9F1D43AE1}" presName="compNode" presStyleCnt="0"/>
      <dgm:spPr/>
    </dgm:pt>
    <dgm:pt modelId="{1A0895D9-0540-4C1D-8AA8-7666AD0F9629}" type="pres">
      <dgm:prSet presAssocID="{FF22FE2F-2CF7-427F-AE84-6FB9F1D43AE1}" presName="bgRect" presStyleLbl="bgShp" presStyleIdx="1" presStyleCnt="5"/>
      <dgm:spPr/>
    </dgm:pt>
    <dgm:pt modelId="{14BF5CC0-F780-4391-9CA9-91A16DF83205}" type="pres">
      <dgm:prSet presAssocID="{FF22FE2F-2CF7-427F-AE84-6FB9F1D43AE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lippery"/>
        </a:ext>
      </dgm:extLst>
    </dgm:pt>
    <dgm:pt modelId="{7F8B050A-93A3-4A5B-9C9A-7658742DC48E}" type="pres">
      <dgm:prSet presAssocID="{FF22FE2F-2CF7-427F-AE84-6FB9F1D43AE1}" presName="spaceRect" presStyleCnt="0"/>
      <dgm:spPr/>
    </dgm:pt>
    <dgm:pt modelId="{675C9370-7108-49CE-B5D5-62A320B787EA}" type="pres">
      <dgm:prSet presAssocID="{FF22FE2F-2CF7-427F-AE84-6FB9F1D43AE1}" presName="parTx" presStyleLbl="revTx" presStyleIdx="1" presStyleCnt="5" custScaleY="77322">
        <dgm:presLayoutVars>
          <dgm:chMax val="0"/>
          <dgm:chPref val="0"/>
        </dgm:presLayoutVars>
      </dgm:prSet>
      <dgm:spPr/>
    </dgm:pt>
    <dgm:pt modelId="{8DBBDFA5-FED2-4B84-B7D6-2D0A003356C3}" type="pres">
      <dgm:prSet presAssocID="{DBA0B511-7B76-4B81-8CAF-E89D6FA2FDAA}" presName="sibTrans" presStyleCnt="0"/>
      <dgm:spPr/>
    </dgm:pt>
    <dgm:pt modelId="{691DF180-5690-4075-8B09-5C64B1C3AC92}" type="pres">
      <dgm:prSet presAssocID="{897A8A0D-0637-4FE3-B620-A05A7B5FDD88}" presName="compNode" presStyleCnt="0"/>
      <dgm:spPr/>
    </dgm:pt>
    <dgm:pt modelId="{624512CC-F36F-47AA-A8DE-BE73F32B132D}" type="pres">
      <dgm:prSet presAssocID="{897A8A0D-0637-4FE3-B620-A05A7B5FDD88}" presName="bgRect" presStyleLbl="bgShp" presStyleIdx="2" presStyleCnt="5"/>
      <dgm:spPr/>
    </dgm:pt>
    <dgm:pt modelId="{E62B7F7B-F773-455F-A28B-9066D0284B8A}" type="pres">
      <dgm:prSet presAssocID="{897A8A0D-0637-4FE3-B620-A05A7B5FDD8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aw blade"/>
        </a:ext>
      </dgm:extLst>
    </dgm:pt>
    <dgm:pt modelId="{CF654C1A-1A62-454A-B1A6-FEF96C799B7D}" type="pres">
      <dgm:prSet presAssocID="{897A8A0D-0637-4FE3-B620-A05A7B5FDD88}" presName="spaceRect" presStyleCnt="0"/>
      <dgm:spPr/>
    </dgm:pt>
    <dgm:pt modelId="{AB28D847-EFEE-4914-9AAD-187DBB32C2E0}" type="pres">
      <dgm:prSet presAssocID="{897A8A0D-0637-4FE3-B620-A05A7B5FDD88}" presName="parTx" presStyleLbl="revTx" presStyleIdx="2" presStyleCnt="5">
        <dgm:presLayoutVars>
          <dgm:chMax val="0"/>
          <dgm:chPref val="0"/>
        </dgm:presLayoutVars>
      </dgm:prSet>
      <dgm:spPr/>
    </dgm:pt>
    <dgm:pt modelId="{0C9BC384-8098-45C0-9F4E-0488C658DA7B}" type="pres">
      <dgm:prSet presAssocID="{C7A79AD9-DDA7-498A-B4DA-328439A0AB5B}" presName="sibTrans" presStyleCnt="0"/>
      <dgm:spPr/>
    </dgm:pt>
    <dgm:pt modelId="{73F19E0E-F212-4504-8E0C-4F6FD8ECBAA0}" type="pres">
      <dgm:prSet presAssocID="{D69ECD2C-BCF1-4E22-A068-ADDEE002EB57}" presName="compNode" presStyleCnt="0"/>
      <dgm:spPr/>
    </dgm:pt>
    <dgm:pt modelId="{D3677E51-6EEF-415C-84CC-A3F1A20D4D38}" type="pres">
      <dgm:prSet presAssocID="{D69ECD2C-BCF1-4E22-A068-ADDEE002EB57}" presName="bgRect" presStyleLbl="bgShp" presStyleIdx="3" presStyleCnt="5"/>
      <dgm:spPr/>
    </dgm:pt>
    <dgm:pt modelId="{4CB190FA-4250-418F-B859-BA927F3485F2}" type="pres">
      <dgm:prSet presAssocID="{D69ECD2C-BCF1-4E22-A068-ADDEE002EB5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ruck"/>
        </a:ext>
      </dgm:extLst>
    </dgm:pt>
    <dgm:pt modelId="{DFEF096D-DFD7-4C20-8C3A-C7E7FD3B042B}" type="pres">
      <dgm:prSet presAssocID="{D69ECD2C-BCF1-4E22-A068-ADDEE002EB57}" presName="spaceRect" presStyleCnt="0"/>
      <dgm:spPr/>
    </dgm:pt>
    <dgm:pt modelId="{3C67DFD0-1F7E-4C1D-A38C-568ED65B7E4A}" type="pres">
      <dgm:prSet presAssocID="{D69ECD2C-BCF1-4E22-A068-ADDEE002EB57}" presName="parTx" presStyleLbl="revTx" presStyleIdx="3" presStyleCnt="5">
        <dgm:presLayoutVars>
          <dgm:chMax val="0"/>
          <dgm:chPref val="0"/>
        </dgm:presLayoutVars>
      </dgm:prSet>
      <dgm:spPr/>
    </dgm:pt>
    <dgm:pt modelId="{1787AF6F-DA4C-4D64-AD9A-B3CE906FB74D}" type="pres">
      <dgm:prSet presAssocID="{A5BB1C1B-6470-490F-B8B7-9FF5A190AF44}" presName="sibTrans" presStyleCnt="0"/>
      <dgm:spPr/>
    </dgm:pt>
    <dgm:pt modelId="{B7AD592D-87F4-42E8-BC95-6529EBFA618A}" type="pres">
      <dgm:prSet presAssocID="{134A442D-B6AE-423A-B2FB-C278E912D8A6}" presName="compNode" presStyleCnt="0"/>
      <dgm:spPr/>
    </dgm:pt>
    <dgm:pt modelId="{83BCE94F-5A75-4B77-AB7E-C207985246EF}" type="pres">
      <dgm:prSet presAssocID="{134A442D-B6AE-423A-B2FB-C278E912D8A6}" presName="bgRect" presStyleLbl="bgShp" presStyleIdx="4" presStyleCnt="5"/>
      <dgm:spPr/>
    </dgm:pt>
    <dgm:pt modelId="{C20E7D00-FC51-4DF0-886F-9BDDBDC65E6B}" type="pres">
      <dgm:prSet presAssocID="{134A442D-B6AE-423A-B2FB-C278E912D8A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ientist"/>
        </a:ext>
      </dgm:extLst>
    </dgm:pt>
    <dgm:pt modelId="{72CC56BA-9502-47FB-A6C5-D4057922943C}" type="pres">
      <dgm:prSet presAssocID="{134A442D-B6AE-423A-B2FB-C278E912D8A6}" presName="spaceRect" presStyleCnt="0"/>
      <dgm:spPr/>
    </dgm:pt>
    <dgm:pt modelId="{8932DA1C-3FB7-4721-A883-8493705E945B}" type="pres">
      <dgm:prSet presAssocID="{134A442D-B6AE-423A-B2FB-C278E912D8A6}" presName="parTx" presStyleLbl="revTx" presStyleIdx="4" presStyleCnt="5">
        <dgm:presLayoutVars>
          <dgm:chMax val="0"/>
          <dgm:chPref val="0"/>
        </dgm:presLayoutVars>
      </dgm:prSet>
      <dgm:spPr/>
    </dgm:pt>
  </dgm:ptLst>
  <dgm:cxnLst>
    <dgm:cxn modelId="{B646940F-398D-420E-91A3-94E1A29C08D0}" type="presOf" srcId="{D69ECD2C-BCF1-4E22-A068-ADDEE002EB57}" destId="{3C67DFD0-1F7E-4C1D-A38C-568ED65B7E4A}" srcOrd="0" destOrd="0" presId="urn:microsoft.com/office/officeart/2018/2/layout/IconVerticalSolidList"/>
    <dgm:cxn modelId="{43A5A824-F057-4D7A-A937-9EEFF50204E0}" srcId="{6134E3D7-2C25-4FFB-8ED7-B94337D96765}" destId="{134A442D-B6AE-423A-B2FB-C278E912D8A6}" srcOrd="4" destOrd="0" parTransId="{31337ABE-78BA-4222-8826-C21B2F156824}" sibTransId="{775473C7-905B-403F-9DB0-698BDA6617A5}"/>
    <dgm:cxn modelId="{8E9E1928-3DF8-4DCF-8633-E3674410BCE7}" type="presOf" srcId="{897A8A0D-0637-4FE3-B620-A05A7B5FDD88}" destId="{AB28D847-EFEE-4914-9AAD-187DBB32C2E0}" srcOrd="0" destOrd="0" presId="urn:microsoft.com/office/officeart/2018/2/layout/IconVerticalSolidList"/>
    <dgm:cxn modelId="{30BDE334-FF70-4D74-8196-1E0B95E9FCCA}" srcId="{6134E3D7-2C25-4FFB-8ED7-B94337D96765}" destId="{A65B7658-5AE8-4E5E-B018-F2D0622EAFB5}" srcOrd="0" destOrd="0" parTransId="{31836891-EE9B-4E85-BFB3-98C6B43EDE38}" sibTransId="{B9A7AF2B-CA94-439F-8709-3C0198F676EA}"/>
    <dgm:cxn modelId="{2C077039-C360-45CE-B04E-8C117CCFB308}" type="presOf" srcId="{FF22FE2F-2CF7-427F-AE84-6FB9F1D43AE1}" destId="{675C9370-7108-49CE-B5D5-62A320B787EA}" srcOrd="0" destOrd="0" presId="urn:microsoft.com/office/officeart/2018/2/layout/IconVerticalSolidList"/>
    <dgm:cxn modelId="{FA3C5845-52CD-49BB-8800-9CCE342881B1}" srcId="{6134E3D7-2C25-4FFB-8ED7-B94337D96765}" destId="{897A8A0D-0637-4FE3-B620-A05A7B5FDD88}" srcOrd="2" destOrd="0" parTransId="{26843278-997F-4760-ADCE-A1CDE0B41767}" sibTransId="{C7A79AD9-DDA7-498A-B4DA-328439A0AB5B}"/>
    <dgm:cxn modelId="{5638C9AD-5031-4A8B-9145-FBB043CDED38}" type="presOf" srcId="{6134E3D7-2C25-4FFB-8ED7-B94337D96765}" destId="{7AE69026-52FB-4A43-91BC-0D1EF14E058D}" srcOrd="0" destOrd="0" presId="urn:microsoft.com/office/officeart/2018/2/layout/IconVerticalSolidList"/>
    <dgm:cxn modelId="{52A081E2-35C1-43E4-BC9B-CA78CD39C40A}" srcId="{6134E3D7-2C25-4FFB-8ED7-B94337D96765}" destId="{FF22FE2F-2CF7-427F-AE84-6FB9F1D43AE1}" srcOrd="1" destOrd="0" parTransId="{84481637-843A-4488-802B-DE3022C73796}" sibTransId="{DBA0B511-7B76-4B81-8CAF-E89D6FA2FDAA}"/>
    <dgm:cxn modelId="{B82A03EC-EA6E-43A8-A436-53831F233D59}" type="presOf" srcId="{A65B7658-5AE8-4E5E-B018-F2D0622EAFB5}" destId="{1E44C103-B3E6-4C57-90A8-99AD56D21533}" srcOrd="0" destOrd="0" presId="urn:microsoft.com/office/officeart/2018/2/layout/IconVerticalSolidList"/>
    <dgm:cxn modelId="{03CBD7EE-AC0A-43B8-9DE2-828550BFD5C6}" srcId="{6134E3D7-2C25-4FFB-8ED7-B94337D96765}" destId="{D69ECD2C-BCF1-4E22-A068-ADDEE002EB57}" srcOrd="3" destOrd="0" parTransId="{707AE05A-FD9E-4EFA-91AB-BC3612E8471E}" sibTransId="{A5BB1C1B-6470-490F-B8B7-9FF5A190AF44}"/>
    <dgm:cxn modelId="{A5866AF0-572F-47D7-A6B7-8B4F71977537}" type="presOf" srcId="{134A442D-B6AE-423A-B2FB-C278E912D8A6}" destId="{8932DA1C-3FB7-4721-A883-8493705E945B}" srcOrd="0" destOrd="0" presId="urn:microsoft.com/office/officeart/2018/2/layout/IconVerticalSolidList"/>
    <dgm:cxn modelId="{124C9680-15D7-4456-A0F4-AB4CC45711C7}" type="presParOf" srcId="{7AE69026-52FB-4A43-91BC-0D1EF14E058D}" destId="{48E2DAA4-EB34-48D4-8B43-2BCCECF457E2}" srcOrd="0" destOrd="0" presId="urn:microsoft.com/office/officeart/2018/2/layout/IconVerticalSolidList"/>
    <dgm:cxn modelId="{110C13CA-C87D-413A-BDA7-0489E1E6B515}" type="presParOf" srcId="{48E2DAA4-EB34-48D4-8B43-2BCCECF457E2}" destId="{9025D494-8906-41DF-959D-60D675771101}" srcOrd="0" destOrd="0" presId="urn:microsoft.com/office/officeart/2018/2/layout/IconVerticalSolidList"/>
    <dgm:cxn modelId="{ED8B52BF-3BE8-4027-BC9C-5AA1A2524B7B}" type="presParOf" srcId="{48E2DAA4-EB34-48D4-8B43-2BCCECF457E2}" destId="{281EAD73-0565-4E92-9EFD-CAB3F7C3A29B}" srcOrd="1" destOrd="0" presId="urn:microsoft.com/office/officeart/2018/2/layout/IconVerticalSolidList"/>
    <dgm:cxn modelId="{20DCBC5F-ABE2-4BAF-A2B0-F9AE39E6BC57}" type="presParOf" srcId="{48E2DAA4-EB34-48D4-8B43-2BCCECF457E2}" destId="{6D3A55AB-0DC2-4736-9D27-193004D4215A}" srcOrd="2" destOrd="0" presId="urn:microsoft.com/office/officeart/2018/2/layout/IconVerticalSolidList"/>
    <dgm:cxn modelId="{C4831B57-A501-4CBD-8B42-B321D8CDB761}" type="presParOf" srcId="{48E2DAA4-EB34-48D4-8B43-2BCCECF457E2}" destId="{1E44C103-B3E6-4C57-90A8-99AD56D21533}" srcOrd="3" destOrd="0" presId="urn:microsoft.com/office/officeart/2018/2/layout/IconVerticalSolidList"/>
    <dgm:cxn modelId="{AEC8F98B-8891-45AD-AEA3-A8FDBAF33525}" type="presParOf" srcId="{7AE69026-52FB-4A43-91BC-0D1EF14E058D}" destId="{C4F5903F-0EEA-4CB6-ABF0-C9D67EE2C354}" srcOrd="1" destOrd="0" presId="urn:microsoft.com/office/officeart/2018/2/layout/IconVerticalSolidList"/>
    <dgm:cxn modelId="{BEF4BF9C-2891-4E90-852A-438A12C97C1C}" type="presParOf" srcId="{7AE69026-52FB-4A43-91BC-0D1EF14E058D}" destId="{277477F1-C0FB-49E2-B36A-196329BBD7D2}" srcOrd="2" destOrd="0" presId="urn:microsoft.com/office/officeart/2018/2/layout/IconVerticalSolidList"/>
    <dgm:cxn modelId="{8CDCA6A5-30C9-466A-99CD-7FA6D54D961D}" type="presParOf" srcId="{277477F1-C0FB-49E2-B36A-196329BBD7D2}" destId="{1A0895D9-0540-4C1D-8AA8-7666AD0F9629}" srcOrd="0" destOrd="0" presId="urn:microsoft.com/office/officeart/2018/2/layout/IconVerticalSolidList"/>
    <dgm:cxn modelId="{2473F000-3650-41B7-8A5B-6AC592D932B4}" type="presParOf" srcId="{277477F1-C0FB-49E2-B36A-196329BBD7D2}" destId="{14BF5CC0-F780-4391-9CA9-91A16DF83205}" srcOrd="1" destOrd="0" presId="urn:microsoft.com/office/officeart/2018/2/layout/IconVerticalSolidList"/>
    <dgm:cxn modelId="{CF3227E2-DF00-4CCF-8A1D-9009129D8A26}" type="presParOf" srcId="{277477F1-C0FB-49E2-B36A-196329BBD7D2}" destId="{7F8B050A-93A3-4A5B-9C9A-7658742DC48E}" srcOrd="2" destOrd="0" presId="urn:microsoft.com/office/officeart/2018/2/layout/IconVerticalSolidList"/>
    <dgm:cxn modelId="{B9EB381E-44FA-4F17-BA59-C0E081E377BE}" type="presParOf" srcId="{277477F1-C0FB-49E2-B36A-196329BBD7D2}" destId="{675C9370-7108-49CE-B5D5-62A320B787EA}" srcOrd="3" destOrd="0" presId="urn:microsoft.com/office/officeart/2018/2/layout/IconVerticalSolidList"/>
    <dgm:cxn modelId="{338CE652-49BD-463E-A412-81223AEA717B}" type="presParOf" srcId="{7AE69026-52FB-4A43-91BC-0D1EF14E058D}" destId="{8DBBDFA5-FED2-4B84-B7D6-2D0A003356C3}" srcOrd="3" destOrd="0" presId="urn:microsoft.com/office/officeart/2018/2/layout/IconVerticalSolidList"/>
    <dgm:cxn modelId="{2F75D952-0753-49F1-9A94-711967B581FB}" type="presParOf" srcId="{7AE69026-52FB-4A43-91BC-0D1EF14E058D}" destId="{691DF180-5690-4075-8B09-5C64B1C3AC92}" srcOrd="4" destOrd="0" presId="urn:microsoft.com/office/officeart/2018/2/layout/IconVerticalSolidList"/>
    <dgm:cxn modelId="{8B685F9E-B607-4EA9-A299-4EA8F78A4E8A}" type="presParOf" srcId="{691DF180-5690-4075-8B09-5C64B1C3AC92}" destId="{624512CC-F36F-47AA-A8DE-BE73F32B132D}" srcOrd="0" destOrd="0" presId="urn:microsoft.com/office/officeart/2018/2/layout/IconVerticalSolidList"/>
    <dgm:cxn modelId="{B91037B0-C790-4430-A6FE-DA1040BFEC6E}" type="presParOf" srcId="{691DF180-5690-4075-8B09-5C64B1C3AC92}" destId="{E62B7F7B-F773-455F-A28B-9066D0284B8A}" srcOrd="1" destOrd="0" presId="urn:microsoft.com/office/officeart/2018/2/layout/IconVerticalSolidList"/>
    <dgm:cxn modelId="{76C08463-5C05-4F44-8D55-781A35A6FF10}" type="presParOf" srcId="{691DF180-5690-4075-8B09-5C64B1C3AC92}" destId="{CF654C1A-1A62-454A-B1A6-FEF96C799B7D}" srcOrd="2" destOrd="0" presId="urn:microsoft.com/office/officeart/2018/2/layout/IconVerticalSolidList"/>
    <dgm:cxn modelId="{89ADE913-6E59-43FC-B17E-3076289DE020}" type="presParOf" srcId="{691DF180-5690-4075-8B09-5C64B1C3AC92}" destId="{AB28D847-EFEE-4914-9AAD-187DBB32C2E0}" srcOrd="3" destOrd="0" presId="urn:microsoft.com/office/officeart/2018/2/layout/IconVerticalSolidList"/>
    <dgm:cxn modelId="{C0025821-8B70-41BA-8164-EB96A5AB9344}" type="presParOf" srcId="{7AE69026-52FB-4A43-91BC-0D1EF14E058D}" destId="{0C9BC384-8098-45C0-9F4E-0488C658DA7B}" srcOrd="5" destOrd="0" presId="urn:microsoft.com/office/officeart/2018/2/layout/IconVerticalSolidList"/>
    <dgm:cxn modelId="{3E8AEF3F-363C-4F6D-A723-7DCE183BDAE7}" type="presParOf" srcId="{7AE69026-52FB-4A43-91BC-0D1EF14E058D}" destId="{73F19E0E-F212-4504-8E0C-4F6FD8ECBAA0}" srcOrd="6" destOrd="0" presId="urn:microsoft.com/office/officeart/2018/2/layout/IconVerticalSolidList"/>
    <dgm:cxn modelId="{ABA497B9-9844-45B3-B05A-CF94BA2BE83A}" type="presParOf" srcId="{73F19E0E-F212-4504-8E0C-4F6FD8ECBAA0}" destId="{D3677E51-6EEF-415C-84CC-A3F1A20D4D38}" srcOrd="0" destOrd="0" presId="urn:microsoft.com/office/officeart/2018/2/layout/IconVerticalSolidList"/>
    <dgm:cxn modelId="{A27682AC-651B-4F80-884A-DC842BB402C0}" type="presParOf" srcId="{73F19E0E-F212-4504-8E0C-4F6FD8ECBAA0}" destId="{4CB190FA-4250-418F-B859-BA927F3485F2}" srcOrd="1" destOrd="0" presId="urn:microsoft.com/office/officeart/2018/2/layout/IconVerticalSolidList"/>
    <dgm:cxn modelId="{5B1410EB-7977-4149-AB9C-9AEED0054F8C}" type="presParOf" srcId="{73F19E0E-F212-4504-8E0C-4F6FD8ECBAA0}" destId="{DFEF096D-DFD7-4C20-8C3A-C7E7FD3B042B}" srcOrd="2" destOrd="0" presId="urn:microsoft.com/office/officeart/2018/2/layout/IconVerticalSolidList"/>
    <dgm:cxn modelId="{080161CB-2F47-4200-85B5-3BFA40B5A1FC}" type="presParOf" srcId="{73F19E0E-F212-4504-8E0C-4F6FD8ECBAA0}" destId="{3C67DFD0-1F7E-4C1D-A38C-568ED65B7E4A}" srcOrd="3" destOrd="0" presId="urn:microsoft.com/office/officeart/2018/2/layout/IconVerticalSolidList"/>
    <dgm:cxn modelId="{41955C87-A7DA-47DE-954E-5A45DA626AD5}" type="presParOf" srcId="{7AE69026-52FB-4A43-91BC-0D1EF14E058D}" destId="{1787AF6F-DA4C-4D64-AD9A-B3CE906FB74D}" srcOrd="7" destOrd="0" presId="urn:microsoft.com/office/officeart/2018/2/layout/IconVerticalSolidList"/>
    <dgm:cxn modelId="{C317C5B7-CCF2-445E-8E1C-B0DE8D736696}" type="presParOf" srcId="{7AE69026-52FB-4A43-91BC-0D1EF14E058D}" destId="{B7AD592D-87F4-42E8-BC95-6529EBFA618A}" srcOrd="8" destOrd="0" presId="urn:microsoft.com/office/officeart/2018/2/layout/IconVerticalSolidList"/>
    <dgm:cxn modelId="{73B21C0E-644E-4EBB-91C4-BD14B321D755}" type="presParOf" srcId="{B7AD592D-87F4-42E8-BC95-6529EBFA618A}" destId="{83BCE94F-5A75-4B77-AB7E-C207985246EF}" srcOrd="0" destOrd="0" presId="urn:microsoft.com/office/officeart/2018/2/layout/IconVerticalSolidList"/>
    <dgm:cxn modelId="{47660613-FBF7-4702-B10D-C9E498EBC92E}" type="presParOf" srcId="{B7AD592D-87F4-42E8-BC95-6529EBFA618A}" destId="{C20E7D00-FC51-4DF0-886F-9BDDBDC65E6B}" srcOrd="1" destOrd="0" presId="urn:microsoft.com/office/officeart/2018/2/layout/IconVerticalSolidList"/>
    <dgm:cxn modelId="{E9C7C1C5-80E5-4929-8E43-079597B10A90}" type="presParOf" srcId="{B7AD592D-87F4-42E8-BC95-6529EBFA618A}" destId="{72CC56BA-9502-47FB-A6C5-D4057922943C}" srcOrd="2" destOrd="0" presId="urn:microsoft.com/office/officeart/2018/2/layout/IconVerticalSolidList"/>
    <dgm:cxn modelId="{2B4195AB-1C33-4B94-B7DB-BA8C1AEF7ED2}" type="presParOf" srcId="{B7AD592D-87F4-42E8-BC95-6529EBFA618A}" destId="{8932DA1C-3FB7-4721-A883-8493705E945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BF5418-4BD5-49C1-B8BB-C1C84F6F413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6176F90-11B0-42AD-83FD-B6C829058081}">
      <dgm:prSet custT="1"/>
      <dgm:spPr/>
      <dgm:t>
        <a:bodyPr/>
        <a:lstStyle/>
        <a:p>
          <a:pPr>
            <a:lnSpc>
              <a:spcPct val="100000"/>
            </a:lnSpc>
          </a:pPr>
          <a:r>
            <a:rPr lang="en-US" sz="2100" dirty="0"/>
            <a:t>5,250 (National: All Sectors)</a:t>
          </a:r>
        </a:p>
        <a:p>
          <a:pPr>
            <a:lnSpc>
              <a:spcPct val="100000"/>
            </a:lnSpc>
          </a:pPr>
          <a:r>
            <a:rPr lang="en-US" sz="1400" dirty="0"/>
            <a:t>100 per week / 14 per day</a:t>
          </a:r>
        </a:p>
      </dgm:t>
    </dgm:pt>
    <dgm:pt modelId="{A3FE453C-A9B5-45D1-9F28-468265C6F224}" type="parTrans" cxnId="{3BC1C8BB-6C3F-4A2F-9EDF-6879F0283265}">
      <dgm:prSet/>
      <dgm:spPr/>
      <dgm:t>
        <a:bodyPr/>
        <a:lstStyle/>
        <a:p>
          <a:endParaRPr lang="en-US"/>
        </a:p>
      </dgm:t>
    </dgm:pt>
    <dgm:pt modelId="{B94A1DFB-BC1E-48CB-818A-EAA51D0FAAA1}" type="sibTrans" cxnId="{3BC1C8BB-6C3F-4A2F-9EDF-6879F0283265}">
      <dgm:prSet/>
      <dgm:spPr/>
      <dgm:t>
        <a:bodyPr/>
        <a:lstStyle/>
        <a:p>
          <a:endParaRPr lang="en-US"/>
        </a:p>
      </dgm:t>
    </dgm:pt>
    <dgm:pt modelId="{119099BD-1583-44BC-ACE2-58B7B214122B}">
      <dgm:prSet/>
      <dgm:spPr/>
      <dgm:t>
        <a:bodyPr/>
        <a:lstStyle/>
        <a:p>
          <a:pPr>
            <a:lnSpc>
              <a:spcPct val="100000"/>
            </a:lnSpc>
          </a:pPr>
          <a:r>
            <a:rPr lang="en-US" dirty="0"/>
            <a:t>4,779 (Private)</a:t>
          </a:r>
        </a:p>
      </dgm:t>
    </dgm:pt>
    <dgm:pt modelId="{38EB02D6-15B8-4968-875D-A44EDBEDDBD7}" type="parTrans" cxnId="{CCB523CB-110D-4EC0-9FA3-A333ED3D6A5A}">
      <dgm:prSet/>
      <dgm:spPr/>
      <dgm:t>
        <a:bodyPr/>
        <a:lstStyle/>
        <a:p>
          <a:endParaRPr lang="en-US"/>
        </a:p>
      </dgm:t>
    </dgm:pt>
    <dgm:pt modelId="{29FC396D-A634-4738-A651-BEFA1D2BFC46}" type="sibTrans" cxnId="{CCB523CB-110D-4EC0-9FA3-A333ED3D6A5A}">
      <dgm:prSet/>
      <dgm:spPr/>
      <dgm:t>
        <a:bodyPr/>
        <a:lstStyle/>
        <a:p>
          <a:endParaRPr lang="en-US"/>
        </a:p>
      </dgm:t>
    </dgm:pt>
    <dgm:pt modelId="{2B6632D8-9888-4766-94B0-3FB78D2FBF6E}">
      <dgm:prSet/>
      <dgm:spPr/>
      <dgm:t>
        <a:bodyPr/>
        <a:lstStyle/>
        <a:p>
          <a:pPr>
            <a:lnSpc>
              <a:spcPct val="100000"/>
            </a:lnSpc>
          </a:pPr>
          <a:r>
            <a:rPr lang="en-US" dirty="0"/>
            <a:t>Construction (1 of 5)</a:t>
          </a:r>
        </a:p>
      </dgm:t>
    </dgm:pt>
    <dgm:pt modelId="{6F0564F7-6E0D-47D6-B92E-857FF4D0285A}" type="parTrans" cxnId="{CF4D3ACD-B244-4304-88F1-8CB123166BCE}">
      <dgm:prSet/>
      <dgm:spPr/>
      <dgm:t>
        <a:bodyPr/>
        <a:lstStyle/>
        <a:p>
          <a:endParaRPr lang="en-US"/>
        </a:p>
      </dgm:t>
    </dgm:pt>
    <dgm:pt modelId="{F7BDFD96-AAD4-401B-8BBB-054E20702601}" type="sibTrans" cxnId="{CF4D3ACD-B244-4304-88F1-8CB123166BCE}">
      <dgm:prSet/>
      <dgm:spPr/>
      <dgm:t>
        <a:bodyPr/>
        <a:lstStyle/>
        <a:p>
          <a:endParaRPr lang="en-US"/>
        </a:p>
      </dgm:t>
    </dgm:pt>
    <dgm:pt modelId="{496B0D23-AE8A-423D-AE84-59CB0CC4CBF7}">
      <dgm:prSet/>
      <dgm:spPr/>
      <dgm:t>
        <a:bodyPr/>
        <a:lstStyle/>
        <a:p>
          <a:pPr>
            <a:lnSpc>
              <a:spcPct val="100000"/>
            </a:lnSpc>
          </a:pPr>
          <a:r>
            <a:rPr lang="en-US" dirty="0"/>
            <a:t>    Georgia: 194</a:t>
          </a:r>
        </a:p>
      </dgm:t>
    </dgm:pt>
    <dgm:pt modelId="{3E1D0146-E840-426B-A0E0-FF7E0547F15E}" type="parTrans" cxnId="{3C7C66FA-FFF9-4F6B-8DE6-2A754F9EF242}">
      <dgm:prSet/>
      <dgm:spPr/>
      <dgm:t>
        <a:bodyPr/>
        <a:lstStyle/>
        <a:p>
          <a:endParaRPr lang="en-US"/>
        </a:p>
      </dgm:t>
    </dgm:pt>
    <dgm:pt modelId="{82CBA5F3-EE2C-4820-B22F-29EA9F84D66D}" type="sibTrans" cxnId="{3C7C66FA-FFF9-4F6B-8DE6-2A754F9EF242}">
      <dgm:prSet/>
      <dgm:spPr/>
      <dgm:t>
        <a:bodyPr/>
        <a:lstStyle/>
        <a:p>
          <a:endParaRPr lang="en-US"/>
        </a:p>
      </dgm:t>
    </dgm:pt>
    <dgm:pt modelId="{D8A2E588-5F40-4B37-BC5F-8B6A007A6229}" type="pres">
      <dgm:prSet presAssocID="{03BF5418-4BD5-49C1-B8BB-C1C84F6F4137}" presName="root" presStyleCnt="0">
        <dgm:presLayoutVars>
          <dgm:dir/>
          <dgm:resizeHandles val="exact"/>
        </dgm:presLayoutVars>
      </dgm:prSet>
      <dgm:spPr/>
    </dgm:pt>
    <dgm:pt modelId="{55AEA3D0-E43E-4766-A658-DC36881644D8}" type="pres">
      <dgm:prSet presAssocID="{16176F90-11B0-42AD-83FD-B6C829058081}" presName="compNode" presStyleCnt="0"/>
      <dgm:spPr/>
    </dgm:pt>
    <dgm:pt modelId="{DDCA6C5C-6F13-4DB6-80AB-0B70C061684B}" type="pres">
      <dgm:prSet presAssocID="{16176F90-11B0-42AD-83FD-B6C829058081}" presName="bgRect" presStyleLbl="bgShp" presStyleIdx="0" presStyleCnt="4"/>
      <dgm:spPr>
        <a:solidFill>
          <a:srgbClr val="C00000"/>
        </a:solidFill>
      </dgm:spPr>
    </dgm:pt>
    <dgm:pt modelId="{88229D27-B7F0-47F8-B7FA-DE54114D9B0B}" type="pres">
      <dgm:prSet presAssocID="{16176F90-11B0-42AD-83FD-B6C82905808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people"/>
        </a:ext>
      </dgm:extLst>
    </dgm:pt>
    <dgm:pt modelId="{F06D467B-1309-43F1-B78F-09E73F632DDE}" type="pres">
      <dgm:prSet presAssocID="{16176F90-11B0-42AD-83FD-B6C829058081}" presName="spaceRect" presStyleCnt="0"/>
      <dgm:spPr/>
    </dgm:pt>
    <dgm:pt modelId="{E79B07D0-A73F-4DE4-A7A4-C0961C568F36}" type="pres">
      <dgm:prSet presAssocID="{16176F90-11B0-42AD-83FD-B6C829058081}" presName="parTx" presStyleLbl="revTx" presStyleIdx="0" presStyleCnt="4">
        <dgm:presLayoutVars>
          <dgm:chMax val="0"/>
          <dgm:chPref val="0"/>
        </dgm:presLayoutVars>
      </dgm:prSet>
      <dgm:spPr/>
    </dgm:pt>
    <dgm:pt modelId="{7F16E5B8-9277-4F78-98D8-D386F64039D1}" type="pres">
      <dgm:prSet presAssocID="{B94A1DFB-BC1E-48CB-818A-EAA51D0FAAA1}" presName="sibTrans" presStyleCnt="0"/>
      <dgm:spPr/>
    </dgm:pt>
    <dgm:pt modelId="{C055A9DC-D4B7-44EC-A1E9-C8687A30DE54}" type="pres">
      <dgm:prSet presAssocID="{119099BD-1583-44BC-ACE2-58B7B214122B}" presName="compNode" presStyleCnt="0"/>
      <dgm:spPr/>
    </dgm:pt>
    <dgm:pt modelId="{EC5AEADE-E075-4916-94C7-EB9A7D61633C}" type="pres">
      <dgm:prSet presAssocID="{119099BD-1583-44BC-ACE2-58B7B214122B}" presName="bgRect" presStyleLbl="bgShp" presStyleIdx="1" presStyleCnt="4"/>
      <dgm:spPr>
        <a:solidFill>
          <a:srgbClr val="C00000"/>
        </a:solidFill>
      </dgm:spPr>
    </dgm:pt>
    <dgm:pt modelId="{6A00B463-1CDE-4693-B143-330C7F6CDA0C}" type="pres">
      <dgm:prSet presAssocID="{119099BD-1583-44BC-ACE2-58B7B214122B}"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r chart"/>
        </a:ext>
      </dgm:extLst>
    </dgm:pt>
    <dgm:pt modelId="{F23D80FF-FC61-409B-BF30-841BC51E9AF2}" type="pres">
      <dgm:prSet presAssocID="{119099BD-1583-44BC-ACE2-58B7B214122B}" presName="spaceRect" presStyleCnt="0"/>
      <dgm:spPr/>
    </dgm:pt>
    <dgm:pt modelId="{6F00090F-CB56-4589-A937-2344BB622E44}" type="pres">
      <dgm:prSet presAssocID="{119099BD-1583-44BC-ACE2-58B7B214122B}" presName="parTx" presStyleLbl="revTx" presStyleIdx="1" presStyleCnt="4">
        <dgm:presLayoutVars>
          <dgm:chMax val="0"/>
          <dgm:chPref val="0"/>
        </dgm:presLayoutVars>
      </dgm:prSet>
      <dgm:spPr/>
    </dgm:pt>
    <dgm:pt modelId="{4E25E1EA-4D58-40CF-8920-15C226D3F8F4}" type="pres">
      <dgm:prSet presAssocID="{29FC396D-A634-4738-A651-BEFA1D2BFC46}" presName="sibTrans" presStyleCnt="0"/>
      <dgm:spPr/>
    </dgm:pt>
    <dgm:pt modelId="{434B92E5-049A-47ED-AC80-64A02248E151}" type="pres">
      <dgm:prSet presAssocID="{2B6632D8-9888-4766-94B0-3FB78D2FBF6E}" presName="compNode" presStyleCnt="0"/>
      <dgm:spPr/>
    </dgm:pt>
    <dgm:pt modelId="{FEBDE470-D047-4316-BC6D-669ED1E86DF7}" type="pres">
      <dgm:prSet presAssocID="{2B6632D8-9888-4766-94B0-3FB78D2FBF6E}" presName="bgRect" presStyleLbl="bgShp" presStyleIdx="2" presStyleCnt="4"/>
      <dgm:spPr>
        <a:solidFill>
          <a:srgbClr val="C00000"/>
        </a:solidFill>
      </dgm:spPr>
    </dgm:pt>
    <dgm:pt modelId="{856EA5D2-889D-495C-B5E1-282F0804D90C}" type="pres">
      <dgm:prSet presAssocID="{2B6632D8-9888-4766-94B0-3FB78D2FBF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dozer"/>
        </a:ext>
      </dgm:extLst>
    </dgm:pt>
    <dgm:pt modelId="{A0631CB5-C821-4972-848D-37E533503AA7}" type="pres">
      <dgm:prSet presAssocID="{2B6632D8-9888-4766-94B0-3FB78D2FBF6E}" presName="spaceRect" presStyleCnt="0"/>
      <dgm:spPr/>
    </dgm:pt>
    <dgm:pt modelId="{9061F672-3D02-48D9-BDF2-782765D8CEC5}" type="pres">
      <dgm:prSet presAssocID="{2B6632D8-9888-4766-94B0-3FB78D2FBF6E}" presName="parTx" presStyleLbl="revTx" presStyleIdx="2" presStyleCnt="4">
        <dgm:presLayoutVars>
          <dgm:chMax val="0"/>
          <dgm:chPref val="0"/>
        </dgm:presLayoutVars>
      </dgm:prSet>
      <dgm:spPr/>
    </dgm:pt>
    <dgm:pt modelId="{78B5D59E-3700-4E4E-AFE5-721F04F35C84}" type="pres">
      <dgm:prSet presAssocID="{F7BDFD96-AAD4-401B-8BBB-054E20702601}" presName="sibTrans" presStyleCnt="0"/>
      <dgm:spPr/>
    </dgm:pt>
    <dgm:pt modelId="{9DD84222-FAE8-4A6C-BAFD-C9A49D16F616}" type="pres">
      <dgm:prSet presAssocID="{496B0D23-AE8A-423D-AE84-59CB0CC4CBF7}" presName="compNode" presStyleCnt="0"/>
      <dgm:spPr/>
    </dgm:pt>
    <dgm:pt modelId="{B72CDB25-C1B6-4AFE-8B5B-8FF037C66223}" type="pres">
      <dgm:prSet presAssocID="{496B0D23-AE8A-423D-AE84-59CB0CC4CBF7}" presName="bgRect" presStyleLbl="bgShp" presStyleIdx="3" presStyleCnt="4"/>
      <dgm:spPr>
        <a:solidFill>
          <a:srgbClr val="C00000"/>
        </a:solidFill>
      </dgm:spPr>
    </dgm:pt>
    <dgm:pt modelId="{7D61C523-4E17-4025-98C7-03F3EA647649}" type="pres">
      <dgm:prSet presAssocID="{496B0D23-AE8A-423D-AE84-59CB0CC4CBF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edical"/>
        </a:ext>
      </dgm:extLst>
    </dgm:pt>
    <dgm:pt modelId="{9178EF69-2308-4ACE-8B7D-F24CBBA56813}" type="pres">
      <dgm:prSet presAssocID="{496B0D23-AE8A-423D-AE84-59CB0CC4CBF7}" presName="spaceRect" presStyleCnt="0"/>
      <dgm:spPr/>
    </dgm:pt>
    <dgm:pt modelId="{88CEC4A3-829A-42D4-8152-57957D2FD444}" type="pres">
      <dgm:prSet presAssocID="{496B0D23-AE8A-423D-AE84-59CB0CC4CBF7}" presName="parTx" presStyleLbl="revTx" presStyleIdx="3" presStyleCnt="4" custScaleX="127394">
        <dgm:presLayoutVars>
          <dgm:chMax val="0"/>
          <dgm:chPref val="0"/>
        </dgm:presLayoutVars>
      </dgm:prSet>
      <dgm:spPr/>
    </dgm:pt>
  </dgm:ptLst>
  <dgm:cxnLst>
    <dgm:cxn modelId="{22BCE702-2381-4E4D-8E63-8C8FED588073}" type="presOf" srcId="{03BF5418-4BD5-49C1-B8BB-C1C84F6F4137}" destId="{D8A2E588-5F40-4B37-BC5F-8B6A007A6229}" srcOrd="0" destOrd="0" presId="urn:microsoft.com/office/officeart/2018/2/layout/IconVerticalSolidList"/>
    <dgm:cxn modelId="{5F6F8405-7DFB-4A06-8F74-137589C9EBCE}" type="presOf" srcId="{16176F90-11B0-42AD-83FD-B6C829058081}" destId="{E79B07D0-A73F-4DE4-A7A4-C0961C568F36}" srcOrd="0" destOrd="0" presId="urn:microsoft.com/office/officeart/2018/2/layout/IconVerticalSolidList"/>
    <dgm:cxn modelId="{58575524-06D1-4661-8365-B7A667FB95E3}" type="presOf" srcId="{119099BD-1583-44BC-ACE2-58B7B214122B}" destId="{6F00090F-CB56-4589-A937-2344BB622E44}" srcOrd="0" destOrd="0" presId="urn:microsoft.com/office/officeart/2018/2/layout/IconVerticalSolidList"/>
    <dgm:cxn modelId="{3BC1C8BB-6C3F-4A2F-9EDF-6879F0283265}" srcId="{03BF5418-4BD5-49C1-B8BB-C1C84F6F4137}" destId="{16176F90-11B0-42AD-83FD-B6C829058081}" srcOrd="0" destOrd="0" parTransId="{A3FE453C-A9B5-45D1-9F28-468265C6F224}" sibTransId="{B94A1DFB-BC1E-48CB-818A-EAA51D0FAAA1}"/>
    <dgm:cxn modelId="{CC976AC7-63D2-4EA6-815C-57D861AE5236}" type="presOf" srcId="{496B0D23-AE8A-423D-AE84-59CB0CC4CBF7}" destId="{88CEC4A3-829A-42D4-8152-57957D2FD444}" srcOrd="0" destOrd="0" presId="urn:microsoft.com/office/officeart/2018/2/layout/IconVerticalSolidList"/>
    <dgm:cxn modelId="{CCB523CB-110D-4EC0-9FA3-A333ED3D6A5A}" srcId="{03BF5418-4BD5-49C1-B8BB-C1C84F6F4137}" destId="{119099BD-1583-44BC-ACE2-58B7B214122B}" srcOrd="1" destOrd="0" parTransId="{38EB02D6-15B8-4968-875D-A44EDBEDDBD7}" sibTransId="{29FC396D-A634-4738-A651-BEFA1D2BFC46}"/>
    <dgm:cxn modelId="{CF4D3ACD-B244-4304-88F1-8CB123166BCE}" srcId="{03BF5418-4BD5-49C1-B8BB-C1C84F6F4137}" destId="{2B6632D8-9888-4766-94B0-3FB78D2FBF6E}" srcOrd="2" destOrd="0" parTransId="{6F0564F7-6E0D-47D6-B92E-857FF4D0285A}" sibTransId="{F7BDFD96-AAD4-401B-8BBB-054E20702601}"/>
    <dgm:cxn modelId="{3C7C66FA-FFF9-4F6B-8DE6-2A754F9EF242}" srcId="{03BF5418-4BD5-49C1-B8BB-C1C84F6F4137}" destId="{496B0D23-AE8A-423D-AE84-59CB0CC4CBF7}" srcOrd="3" destOrd="0" parTransId="{3E1D0146-E840-426B-A0E0-FF7E0547F15E}" sibTransId="{82CBA5F3-EE2C-4820-B22F-29EA9F84D66D}"/>
    <dgm:cxn modelId="{028100FF-78A2-4C5A-AB79-9DC3DB11252D}" type="presOf" srcId="{2B6632D8-9888-4766-94B0-3FB78D2FBF6E}" destId="{9061F672-3D02-48D9-BDF2-782765D8CEC5}" srcOrd="0" destOrd="0" presId="urn:microsoft.com/office/officeart/2018/2/layout/IconVerticalSolidList"/>
    <dgm:cxn modelId="{FF32EF7F-150D-42E9-9002-276589940479}" type="presParOf" srcId="{D8A2E588-5F40-4B37-BC5F-8B6A007A6229}" destId="{55AEA3D0-E43E-4766-A658-DC36881644D8}" srcOrd="0" destOrd="0" presId="urn:microsoft.com/office/officeart/2018/2/layout/IconVerticalSolidList"/>
    <dgm:cxn modelId="{E2A0F061-E6CD-4306-89A6-CDC80464CC28}" type="presParOf" srcId="{55AEA3D0-E43E-4766-A658-DC36881644D8}" destId="{DDCA6C5C-6F13-4DB6-80AB-0B70C061684B}" srcOrd="0" destOrd="0" presId="urn:microsoft.com/office/officeart/2018/2/layout/IconVerticalSolidList"/>
    <dgm:cxn modelId="{D66A92A5-BC88-448A-B6E4-467478CD3D1F}" type="presParOf" srcId="{55AEA3D0-E43E-4766-A658-DC36881644D8}" destId="{88229D27-B7F0-47F8-B7FA-DE54114D9B0B}" srcOrd="1" destOrd="0" presId="urn:microsoft.com/office/officeart/2018/2/layout/IconVerticalSolidList"/>
    <dgm:cxn modelId="{0E023ACE-244C-42B9-B213-4438B36EA382}" type="presParOf" srcId="{55AEA3D0-E43E-4766-A658-DC36881644D8}" destId="{F06D467B-1309-43F1-B78F-09E73F632DDE}" srcOrd="2" destOrd="0" presId="urn:microsoft.com/office/officeart/2018/2/layout/IconVerticalSolidList"/>
    <dgm:cxn modelId="{2D658319-7B16-4CB1-BD0B-8AE9ABB8D99F}" type="presParOf" srcId="{55AEA3D0-E43E-4766-A658-DC36881644D8}" destId="{E79B07D0-A73F-4DE4-A7A4-C0961C568F36}" srcOrd="3" destOrd="0" presId="urn:microsoft.com/office/officeart/2018/2/layout/IconVerticalSolidList"/>
    <dgm:cxn modelId="{FF19FD5A-D882-48AC-B60B-0214E7485E59}" type="presParOf" srcId="{D8A2E588-5F40-4B37-BC5F-8B6A007A6229}" destId="{7F16E5B8-9277-4F78-98D8-D386F64039D1}" srcOrd="1" destOrd="0" presId="urn:microsoft.com/office/officeart/2018/2/layout/IconVerticalSolidList"/>
    <dgm:cxn modelId="{8A0310A9-B742-4E49-A7F8-708CF4024B0E}" type="presParOf" srcId="{D8A2E588-5F40-4B37-BC5F-8B6A007A6229}" destId="{C055A9DC-D4B7-44EC-A1E9-C8687A30DE54}" srcOrd="2" destOrd="0" presId="urn:microsoft.com/office/officeart/2018/2/layout/IconVerticalSolidList"/>
    <dgm:cxn modelId="{4DAE80E5-EA78-4821-B789-CF5E0F5C4C0D}" type="presParOf" srcId="{C055A9DC-D4B7-44EC-A1E9-C8687A30DE54}" destId="{EC5AEADE-E075-4916-94C7-EB9A7D61633C}" srcOrd="0" destOrd="0" presId="urn:microsoft.com/office/officeart/2018/2/layout/IconVerticalSolidList"/>
    <dgm:cxn modelId="{4E2CD89F-F5C0-4293-876C-030016B1F8D4}" type="presParOf" srcId="{C055A9DC-D4B7-44EC-A1E9-C8687A30DE54}" destId="{6A00B463-1CDE-4693-B143-330C7F6CDA0C}" srcOrd="1" destOrd="0" presId="urn:microsoft.com/office/officeart/2018/2/layout/IconVerticalSolidList"/>
    <dgm:cxn modelId="{C2D628DA-1143-4ED9-A04D-A78DC2CDFF21}" type="presParOf" srcId="{C055A9DC-D4B7-44EC-A1E9-C8687A30DE54}" destId="{F23D80FF-FC61-409B-BF30-841BC51E9AF2}" srcOrd="2" destOrd="0" presId="urn:microsoft.com/office/officeart/2018/2/layout/IconVerticalSolidList"/>
    <dgm:cxn modelId="{9FFBD1E8-15B2-4592-BF68-9602BD4AF1E6}" type="presParOf" srcId="{C055A9DC-D4B7-44EC-A1E9-C8687A30DE54}" destId="{6F00090F-CB56-4589-A937-2344BB622E44}" srcOrd="3" destOrd="0" presId="urn:microsoft.com/office/officeart/2018/2/layout/IconVerticalSolidList"/>
    <dgm:cxn modelId="{18392173-D1EC-47C0-B013-974BE62971F2}" type="presParOf" srcId="{D8A2E588-5F40-4B37-BC5F-8B6A007A6229}" destId="{4E25E1EA-4D58-40CF-8920-15C226D3F8F4}" srcOrd="3" destOrd="0" presId="urn:microsoft.com/office/officeart/2018/2/layout/IconVerticalSolidList"/>
    <dgm:cxn modelId="{5B005B10-CEBE-4410-87EB-37142FD56862}" type="presParOf" srcId="{D8A2E588-5F40-4B37-BC5F-8B6A007A6229}" destId="{434B92E5-049A-47ED-AC80-64A02248E151}" srcOrd="4" destOrd="0" presId="urn:microsoft.com/office/officeart/2018/2/layout/IconVerticalSolidList"/>
    <dgm:cxn modelId="{F265ABF4-B795-42A5-91D9-C1A63FAB7177}" type="presParOf" srcId="{434B92E5-049A-47ED-AC80-64A02248E151}" destId="{FEBDE470-D047-4316-BC6D-669ED1E86DF7}" srcOrd="0" destOrd="0" presId="urn:microsoft.com/office/officeart/2018/2/layout/IconVerticalSolidList"/>
    <dgm:cxn modelId="{30EFE898-7DF3-4AF9-A975-1D526AC55B0B}" type="presParOf" srcId="{434B92E5-049A-47ED-AC80-64A02248E151}" destId="{856EA5D2-889D-495C-B5E1-282F0804D90C}" srcOrd="1" destOrd="0" presId="urn:microsoft.com/office/officeart/2018/2/layout/IconVerticalSolidList"/>
    <dgm:cxn modelId="{1DD162E2-08E6-4A02-B144-200786B4835E}" type="presParOf" srcId="{434B92E5-049A-47ED-AC80-64A02248E151}" destId="{A0631CB5-C821-4972-848D-37E533503AA7}" srcOrd="2" destOrd="0" presId="urn:microsoft.com/office/officeart/2018/2/layout/IconVerticalSolidList"/>
    <dgm:cxn modelId="{5A175BEE-8BFD-4FBB-BFFC-CF673A3B5076}" type="presParOf" srcId="{434B92E5-049A-47ED-AC80-64A02248E151}" destId="{9061F672-3D02-48D9-BDF2-782765D8CEC5}" srcOrd="3" destOrd="0" presId="urn:microsoft.com/office/officeart/2018/2/layout/IconVerticalSolidList"/>
    <dgm:cxn modelId="{46A82DE8-CCF6-4406-BCD2-D6EE9EA0F841}" type="presParOf" srcId="{D8A2E588-5F40-4B37-BC5F-8B6A007A6229}" destId="{78B5D59E-3700-4E4E-AFE5-721F04F35C84}" srcOrd="5" destOrd="0" presId="urn:microsoft.com/office/officeart/2018/2/layout/IconVerticalSolidList"/>
    <dgm:cxn modelId="{2F949B2E-D9FF-4987-A1AF-91AAFD14AD17}" type="presParOf" srcId="{D8A2E588-5F40-4B37-BC5F-8B6A007A6229}" destId="{9DD84222-FAE8-4A6C-BAFD-C9A49D16F616}" srcOrd="6" destOrd="0" presId="urn:microsoft.com/office/officeart/2018/2/layout/IconVerticalSolidList"/>
    <dgm:cxn modelId="{BB427CA0-0196-44FB-BA7A-0F4BA4A2BBEC}" type="presParOf" srcId="{9DD84222-FAE8-4A6C-BAFD-C9A49D16F616}" destId="{B72CDB25-C1B6-4AFE-8B5B-8FF037C66223}" srcOrd="0" destOrd="0" presId="urn:microsoft.com/office/officeart/2018/2/layout/IconVerticalSolidList"/>
    <dgm:cxn modelId="{245ED709-71C4-4D02-9488-4C35066C6809}" type="presParOf" srcId="{9DD84222-FAE8-4A6C-BAFD-C9A49D16F616}" destId="{7D61C523-4E17-4025-98C7-03F3EA647649}" srcOrd="1" destOrd="0" presId="urn:microsoft.com/office/officeart/2018/2/layout/IconVerticalSolidList"/>
    <dgm:cxn modelId="{5BBBFD23-783C-4880-80FE-968D330463DE}" type="presParOf" srcId="{9DD84222-FAE8-4A6C-BAFD-C9A49D16F616}" destId="{9178EF69-2308-4ACE-8B7D-F24CBBA56813}" srcOrd="2" destOrd="0" presId="urn:microsoft.com/office/officeart/2018/2/layout/IconVerticalSolidList"/>
    <dgm:cxn modelId="{F8F5AC40-575C-481B-BD78-651631A603CD}" type="presParOf" srcId="{9DD84222-FAE8-4A6C-BAFD-C9A49D16F616}" destId="{88CEC4A3-829A-42D4-8152-57957D2FD4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BF5418-4BD5-49C1-B8BB-C1C84F6F413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6176F90-11B0-42AD-83FD-B6C829058081}">
      <dgm:prSet/>
      <dgm:spPr/>
      <dgm:t>
        <a:bodyPr/>
        <a:lstStyle/>
        <a:p>
          <a:pPr>
            <a:lnSpc>
              <a:spcPct val="100000"/>
            </a:lnSpc>
          </a:pPr>
          <a:r>
            <a:rPr lang="en-US"/>
            <a:t>Transportation (40%)</a:t>
          </a:r>
        </a:p>
      </dgm:t>
    </dgm:pt>
    <dgm:pt modelId="{A3FE453C-A9B5-45D1-9F28-468265C6F224}" type="parTrans" cxnId="{3BC1C8BB-6C3F-4A2F-9EDF-6879F0283265}">
      <dgm:prSet/>
      <dgm:spPr/>
      <dgm:t>
        <a:bodyPr/>
        <a:lstStyle/>
        <a:p>
          <a:endParaRPr lang="en-US"/>
        </a:p>
      </dgm:t>
    </dgm:pt>
    <dgm:pt modelId="{B94A1DFB-BC1E-48CB-818A-EAA51D0FAAA1}" type="sibTrans" cxnId="{3BC1C8BB-6C3F-4A2F-9EDF-6879F0283265}">
      <dgm:prSet/>
      <dgm:spPr/>
      <dgm:t>
        <a:bodyPr/>
        <a:lstStyle/>
        <a:p>
          <a:endParaRPr lang="en-US"/>
        </a:p>
      </dgm:t>
    </dgm:pt>
    <dgm:pt modelId="{119099BD-1583-44BC-ACE2-58B7B214122B}">
      <dgm:prSet/>
      <dgm:spPr/>
      <dgm:t>
        <a:bodyPr/>
        <a:lstStyle/>
        <a:p>
          <a:pPr>
            <a:lnSpc>
              <a:spcPct val="100000"/>
            </a:lnSpc>
          </a:pPr>
          <a:r>
            <a:rPr lang="en-US" dirty="0"/>
            <a:t>1,276 (61%) On-Road</a:t>
          </a:r>
        </a:p>
      </dgm:t>
    </dgm:pt>
    <dgm:pt modelId="{38EB02D6-15B8-4968-875D-A44EDBEDDBD7}" type="parTrans" cxnId="{CCB523CB-110D-4EC0-9FA3-A333ED3D6A5A}">
      <dgm:prSet/>
      <dgm:spPr/>
      <dgm:t>
        <a:bodyPr/>
        <a:lstStyle/>
        <a:p>
          <a:endParaRPr lang="en-US"/>
        </a:p>
      </dgm:t>
    </dgm:pt>
    <dgm:pt modelId="{29FC396D-A634-4738-A651-BEFA1D2BFC46}" type="sibTrans" cxnId="{CCB523CB-110D-4EC0-9FA3-A333ED3D6A5A}">
      <dgm:prSet/>
      <dgm:spPr/>
      <dgm:t>
        <a:bodyPr/>
        <a:lstStyle/>
        <a:p>
          <a:endParaRPr lang="en-US"/>
        </a:p>
      </dgm:t>
    </dgm:pt>
    <dgm:pt modelId="{2B6632D8-9888-4766-94B0-3FB78D2FBF6E}">
      <dgm:prSet/>
      <dgm:spPr/>
      <dgm:t>
        <a:bodyPr/>
        <a:lstStyle/>
        <a:p>
          <a:pPr>
            <a:lnSpc>
              <a:spcPct val="100000"/>
            </a:lnSpc>
          </a:pPr>
          <a:r>
            <a:rPr lang="en-US" dirty="0"/>
            <a:t>677 (53%) Vehicle/Vehicle</a:t>
          </a:r>
        </a:p>
      </dgm:t>
    </dgm:pt>
    <dgm:pt modelId="{6F0564F7-6E0D-47D6-B92E-857FF4D0285A}" type="parTrans" cxnId="{CF4D3ACD-B244-4304-88F1-8CB123166BCE}">
      <dgm:prSet/>
      <dgm:spPr/>
      <dgm:t>
        <a:bodyPr/>
        <a:lstStyle/>
        <a:p>
          <a:endParaRPr lang="en-US"/>
        </a:p>
      </dgm:t>
    </dgm:pt>
    <dgm:pt modelId="{F7BDFD96-AAD4-401B-8BBB-054E20702601}" type="sibTrans" cxnId="{CF4D3ACD-B244-4304-88F1-8CB123166BCE}">
      <dgm:prSet/>
      <dgm:spPr/>
      <dgm:t>
        <a:bodyPr/>
        <a:lstStyle/>
        <a:p>
          <a:endParaRPr lang="en-US"/>
        </a:p>
      </dgm:t>
    </dgm:pt>
    <dgm:pt modelId="{496B0D23-AE8A-423D-AE84-59CB0CC4CBF7}">
      <dgm:prSet/>
      <dgm:spPr/>
      <dgm:t>
        <a:bodyPr/>
        <a:lstStyle/>
        <a:p>
          <a:pPr>
            <a:lnSpc>
              <a:spcPct val="100000"/>
            </a:lnSpc>
          </a:pPr>
          <a:r>
            <a:rPr lang="en-US" dirty="0"/>
            <a:t>    2</a:t>
          </a:r>
          <a:r>
            <a:rPr lang="en-US" baseline="30000" dirty="0"/>
            <a:t>nd</a:t>
          </a:r>
          <a:r>
            <a:rPr lang="en-US" dirty="0"/>
            <a:t>: Violence (Person)</a:t>
          </a:r>
        </a:p>
      </dgm:t>
    </dgm:pt>
    <dgm:pt modelId="{3E1D0146-E840-426B-A0E0-FF7E0547F15E}" type="parTrans" cxnId="{3C7C66FA-FFF9-4F6B-8DE6-2A754F9EF242}">
      <dgm:prSet/>
      <dgm:spPr/>
      <dgm:t>
        <a:bodyPr/>
        <a:lstStyle/>
        <a:p>
          <a:endParaRPr lang="en-US"/>
        </a:p>
      </dgm:t>
    </dgm:pt>
    <dgm:pt modelId="{82CBA5F3-EE2C-4820-B22F-29EA9F84D66D}" type="sibTrans" cxnId="{3C7C66FA-FFF9-4F6B-8DE6-2A754F9EF242}">
      <dgm:prSet/>
      <dgm:spPr/>
      <dgm:t>
        <a:bodyPr/>
        <a:lstStyle/>
        <a:p>
          <a:endParaRPr lang="en-US"/>
        </a:p>
      </dgm:t>
    </dgm:pt>
    <dgm:pt modelId="{D8A2E588-5F40-4B37-BC5F-8B6A007A6229}" type="pres">
      <dgm:prSet presAssocID="{03BF5418-4BD5-49C1-B8BB-C1C84F6F4137}" presName="root" presStyleCnt="0">
        <dgm:presLayoutVars>
          <dgm:dir/>
          <dgm:resizeHandles val="exact"/>
        </dgm:presLayoutVars>
      </dgm:prSet>
      <dgm:spPr/>
    </dgm:pt>
    <dgm:pt modelId="{55AEA3D0-E43E-4766-A658-DC36881644D8}" type="pres">
      <dgm:prSet presAssocID="{16176F90-11B0-42AD-83FD-B6C829058081}" presName="compNode" presStyleCnt="0"/>
      <dgm:spPr/>
    </dgm:pt>
    <dgm:pt modelId="{DDCA6C5C-6F13-4DB6-80AB-0B70C061684B}" type="pres">
      <dgm:prSet presAssocID="{16176F90-11B0-42AD-83FD-B6C829058081}" presName="bgRect" presStyleLbl="bgShp" presStyleIdx="0" presStyleCnt="4"/>
      <dgm:spPr>
        <a:solidFill>
          <a:srgbClr val="C00000"/>
        </a:solidFill>
      </dgm:spPr>
    </dgm:pt>
    <dgm:pt modelId="{88229D27-B7F0-47F8-B7FA-DE54114D9B0B}" type="pres">
      <dgm:prSet presAssocID="{16176F90-11B0-42AD-83FD-B6C82905808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F06D467B-1309-43F1-B78F-09E73F632DDE}" type="pres">
      <dgm:prSet presAssocID="{16176F90-11B0-42AD-83FD-B6C829058081}" presName="spaceRect" presStyleCnt="0"/>
      <dgm:spPr/>
    </dgm:pt>
    <dgm:pt modelId="{E79B07D0-A73F-4DE4-A7A4-C0961C568F36}" type="pres">
      <dgm:prSet presAssocID="{16176F90-11B0-42AD-83FD-B6C829058081}" presName="parTx" presStyleLbl="revTx" presStyleIdx="0" presStyleCnt="4">
        <dgm:presLayoutVars>
          <dgm:chMax val="0"/>
          <dgm:chPref val="0"/>
        </dgm:presLayoutVars>
      </dgm:prSet>
      <dgm:spPr/>
    </dgm:pt>
    <dgm:pt modelId="{7F16E5B8-9277-4F78-98D8-D386F64039D1}" type="pres">
      <dgm:prSet presAssocID="{B94A1DFB-BC1E-48CB-818A-EAA51D0FAAA1}" presName="sibTrans" presStyleCnt="0"/>
      <dgm:spPr/>
    </dgm:pt>
    <dgm:pt modelId="{C055A9DC-D4B7-44EC-A1E9-C8687A30DE54}" type="pres">
      <dgm:prSet presAssocID="{119099BD-1583-44BC-ACE2-58B7B214122B}" presName="compNode" presStyleCnt="0"/>
      <dgm:spPr/>
    </dgm:pt>
    <dgm:pt modelId="{EC5AEADE-E075-4916-94C7-EB9A7D61633C}" type="pres">
      <dgm:prSet presAssocID="{119099BD-1583-44BC-ACE2-58B7B214122B}" presName="bgRect" presStyleLbl="bgShp" presStyleIdx="1" presStyleCnt="4"/>
      <dgm:spPr>
        <a:solidFill>
          <a:srgbClr val="C00000"/>
        </a:solidFill>
      </dgm:spPr>
    </dgm:pt>
    <dgm:pt modelId="{6A00B463-1CDE-4693-B143-330C7F6CDA0C}" type="pres">
      <dgm:prSet presAssocID="{119099BD-1583-44BC-ACE2-58B7B214122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ighway scene"/>
        </a:ext>
      </dgm:extLst>
    </dgm:pt>
    <dgm:pt modelId="{F23D80FF-FC61-409B-BF30-841BC51E9AF2}" type="pres">
      <dgm:prSet presAssocID="{119099BD-1583-44BC-ACE2-58B7B214122B}" presName="spaceRect" presStyleCnt="0"/>
      <dgm:spPr/>
    </dgm:pt>
    <dgm:pt modelId="{6F00090F-CB56-4589-A937-2344BB622E44}" type="pres">
      <dgm:prSet presAssocID="{119099BD-1583-44BC-ACE2-58B7B214122B}" presName="parTx" presStyleLbl="revTx" presStyleIdx="1" presStyleCnt="4">
        <dgm:presLayoutVars>
          <dgm:chMax val="0"/>
          <dgm:chPref val="0"/>
        </dgm:presLayoutVars>
      </dgm:prSet>
      <dgm:spPr/>
    </dgm:pt>
    <dgm:pt modelId="{4E25E1EA-4D58-40CF-8920-15C226D3F8F4}" type="pres">
      <dgm:prSet presAssocID="{29FC396D-A634-4738-A651-BEFA1D2BFC46}" presName="sibTrans" presStyleCnt="0"/>
      <dgm:spPr/>
    </dgm:pt>
    <dgm:pt modelId="{434B92E5-049A-47ED-AC80-64A02248E151}" type="pres">
      <dgm:prSet presAssocID="{2B6632D8-9888-4766-94B0-3FB78D2FBF6E}" presName="compNode" presStyleCnt="0"/>
      <dgm:spPr/>
    </dgm:pt>
    <dgm:pt modelId="{FEBDE470-D047-4316-BC6D-669ED1E86DF7}" type="pres">
      <dgm:prSet presAssocID="{2B6632D8-9888-4766-94B0-3FB78D2FBF6E}" presName="bgRect" presStyleLbl="bgShp" presStyleIdx="2" presStyleCnt="4"/>
      <dgm:spPr>
        <a:solidFill>
          <a:srgbClr val="C00000"/>
        </a:solidFill>
      </dgm:spPr>
    </dgm:pt>
    <dgm:pt modelId="{856EA5D2-889D-495C-B5E1-282F0804D90C}" type="pres">
      <dgm:prSet presAssocID="{2B6632D8-9888-4766-94B0-3FB78D2FBF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avestone"/>
        </a:ext>
      </dgm:extLst>
    </dgm:pt>
    <dgm:pt modelId="{A0631CB5-C821-4972-848D-37E533503AA7}" type="pres">
      <dgm:prSet presAssocID="{2B6632D8-9888-4766-94B0-3FB78D2FBF6E}" presName="spaceRect" presStyleCnt="0"/>
      <dgm:spPr/>
    </dgm:pt>
    <dgm:pt modelId="{9061F672-3D02-48D9-BDF2-782765D8CEC5}" type="pres">
      <dgm:prSet presAssocID="{2B6632D8-9888-4766-94B0-3FB78D2FBF6E}" presName="parTx" presStyleLbl="revTx" presStyleIdx="2" presStyleCnt="4">
        <dgm:presLayoutVars>
          <dgm:chMax val="0"/>
          <dgm:chPref val="0"/>
        </dgm:presLayoutVars>
      </dgm:prSet>
      <dgm:spPr/>
    </dgm:pt>
    <dgm:pt modelId="{78B5D59E-3700-4E4E-AFE5-721F04F35C84}" type="pres">
      <dgm:prSet presAssocID="{F7BDFD96-AAD4-401B-8BBB-054E20702601}" presName="sibTrans" presStyleCnt="0"/>
      <dgm:spPr/>
    </dgm:pt>
    <dgm:pt modelId="{9DD84222-FAE8-4A6C-BAFD-C9A49D16F616}" type="pres">
      <dgm:prSet presAssocID="{496B0D23-AE8A-423D-AE84-59CB0CC4CBF7}" presName="compNode" presStyleCnt="0"/>
      <dgm:spPr/>
    </dgm:pt>
    <dgm:pt modelId="{B72CDB25-C1B6-4AFE-8B5B-8FF037C66223}" type="pres">
      <dgm:prSet presAssocID="{496B0D23-AE8A-423D-AE84-59CB0CC4CBF7}" presName="bgRect" presStyleLbl="bgShp" presStyleIdx="3" presStyleCnt="4"/>
      <dgm:spPr>
        <a:solidFill>
          <a:srgbClr val="C00000"/>
        </a:solidFill>
      </dgm:spPr>
    </dgm:pt>
    <dgm:pt modelId="{7D61C523-4E17-4025-98C7-03F3EA647649}" type="pres">
      <dgm:prSet presAssocID="{496B0D23-AE8A-423D-AE84-59CB0CC4CBF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agnifying glass"/>
        </a:ext>
      </dgm:extLst>
    </dgm:pt>
    <dgm:pt modelId="{9178EF69-2308-4ACE-8B7D-F24CBBA56813}" type="pres">
      <dgm:prSet presAssocID="{496B0D23-AE8A-423D-AE84-59CB0CC4CBF7}" presName="spaceRect" presStyleCnt="0"/>
      <dgm:spPr/>
    </dgm:pt>
    <dgm:pt modelId="{88CEC4A3-829A-42D4-8152-57957D2FD444}" type="pres">
      <dgm:prSet presAssocID="{496B0D23-AE8A-423D-AE84-59CB0CC4CBF7}" presName="parTx" presStyleLbl="revTx" presStyleIdx="3" presStyleCnt="4" custScaleX="127394">
        <dgm:presLayoutVars>
          <dgm:chMax val="0"/>
          <dgm:chPref val="0"/>
        </dgm:presLayoutVars>
      </dgm:prSet>
      <dgm:spPr/>
    </dgm:pt>
  </dgm:ptLst>
  <dgm:cxnLst>
    <dgm:cxn modelId="{22BCE702-2381-4E4D-8E63-8C8FED588073}" type="presOf" srcId="{03BF5418-4BD5-49C1-B8BB-C1C84F6F4137}" destId="{D8A2E588-5F40-4B37-BC5F-8B6A007A6229}" srcOrd="0" destOrd="0" presId="urn:microsoft.com/office/officeart/2018/2/layout/IconVerticalSolidList"/>
    <dgm:cxn modelId="{5F6F8405-7DFB-4A06-8F74-137589C9EBCE}" type="presOf" srcId="{16176F90-11B0-42AD-83FD-B6C829058081}" destId="{E79B07D0-A73F-4DE4-A7A4-C0961C568F36}" srcOrd="0" destOrd="0" presId="urn:microsoft.com/office/officeart/2018/2/layout/IconVerticalSolidList"/>
    <dgm:cxn modelId="{58575524-06D1-4661-8365-B7A667FB95E3}" type="presOf" srcId="{119099BD-1583-44BC-ACE2-58B7B214122B}" destId="{6F00090F-CB56-4589-A937-2344BB622E44}" srcOrd="0" destOrd="0" presId="urn:microsoft.com/office/officeart/2018/2/layout/IconVerticalSolidList"/>
    <dgm:cxn modelId="{3BC1C8BB-6C3F-4A2F-9EDF-6879F0283265}" srcId="{03BF5418-4BD5-49C1-B8BB-C1C84F6F4137}" destId="{16176F90-11B0-42AD-83FD-B6C829058081}" srcOrd="0" destOrd="0" parTransId="{A3FE453C-A9B5-45D1-9F28-468265C6F224}" sibTransId="{B94A1DFB-BC1E-48CB-818A-EAA51D0FAAA1}"/>
    <dgm:cxn modelId="{CC976AC7-63D2-4EA6-815C-57D861AE5236}" type="presOf" srcId="{496B0D23-AE8A-423D-AE84-59CB0CC4CBF7}" destId="{88CEC4A3-829A-42D4-8152-57957D2FD444}" srcOrd="0" destOrd="0" presId="urn:microsoft.com/office/officeart/2018/2/layout/IconVerticalSolidList"/>
    <dgm:cxn modelId="{CCB523CB-110D-4EC0-9FA3-A333ED3D6A5A}" srcId="{03BF5418-4BD5-49C1-B8BB-C1C84F6F4137}" destId="{119099BD-1583-44BC-ACE2-58B7B214122B}" srcOrd="1" destOrd="0" parTransId="{38EB02D6-15B8-4968-875D-A44EDBEDDBD7}" sibTransId="{29FC396D-A634-4738-A651-BEFA1D2BFC46}"/>
    <dgm:cxn modelId="{CF4D3ACD-B244-4304-88F1-8CB123166BCE}" srcId="{03BF5418-4BD5-49C1-B8BB-C1C84F6F4137}" destId="{2B6632D8-9888-4766-94B0-3FB78D2FBF6E}" srcOrd="2" destOrd="0" parTransId="{6F0564F7-6E0D-47D6-B92E-857FF4D0285A}" sibTransId="{F7BDFD96-AAD4-401B-8BBB-054E20702601}"/>
    <dgm:cxn modelId="{3C7C66FA-FFF9-4F6B-8DE6-2A754F9EF242}" srcId="{03BF5418-4BD5-49C1-B8BB-C1C84F6F4137}" destId="{496B0D23-AE8A-423D-AE84-59CB0CC4CBF7}" srcOrd="3" destOrd="0" parTransId="{3E1D0146-E840-426B-A0E0-FF7E0547F15E}" sibTransId="{82CBA5F3-EE2C-4820-B22F-29EA9F84D66D}"/>
    <dgm:cxn modelId="{028100FF-78A2-4C5A-AB79-9DC3DB11252D}" type="presOf" srcId="{2B6632D8-9888-4766-94B0-3FB78D2FBF6E}" destId="{9061F672-3D02-48D9-BDF2-782765D8CEC5}" srcOrd="0" destOrd="0" presId="urn:microsoft.com/office/officeart/2018/2/layout/IconVerticalSolidList"/>
    <dgm:cxn modelId="{FF32EF7F-150D-42E9-9002-276589940479}" type="presParOf" srcId="{D8A2E588-5F40-4B37-BC5F-8B6A007A6229}" destId="{55AEA3D0-E43E-4766-A658-DC36881644D8}" srcOrd="0" destOrd="0" presId="urn:microsoft.com/office/officeart/2018/2/layout/IconVerticalSolidList"/>
    <dgm:cxn modelId="{E2A0F061-E6CD-4306-89A6-CDC80464CC28}" type="presParOf" srcId="{55AEA3D0-E43E-4766-A658-DC36881644D8}" destId="{DDCA6C5C-6F13-4DB6-80AB-0B70C061684B}" srcOrd="0" destOrd="0" presId="urn:microsoft.com/office/officeart/2018/2/layout/IconVerticalSolidList"/>
    <dgm:cxn modelId="{D66A92A5-BC88-448A-B6E4-467478CD3D1F}" type="presParOf" srcId="{55AEA3D0-E43E-4766-A658-DC36881644D8}" destId="{88229D27-B7F0-47F8-B7FA-DE54114D9B0B}" srcOrd="1" destOrd="0" presId="urn:microsoft.com/office/officeart/2018/2/layout/IconVerticalSolidList"/>
    <dgm:cxn modelId="{0E023ACE-244C-42B9-B213-4438B36EA382}" type="presParOf" srcId="{55AEA3D0-E43E-4766-A658-DC36881644D8}" destId="{F06D467B-1309-43F1-B78F-09E73F632DDE}" srcOrd="2" destOrd="0" presId="urn:microsoft.com/office/officeart/2018/2/layout/IconVerticalSolidList"/>
    <dgm:cxn modelId="{2D658319-7B16-4CB1-BD0B-8AE9ABB8D99F}" type="presParOf" srcId="{55AEA3D0-E43E-4766-A658-DC36881644D8}" destId="{E79B07D0-A73F-4DE4-A7A4-C0961C568F36}" srcOrd="3" destOrd="0" presId="urn:microsoft.com/office/officeart/2018/2/layout/IconVerticalSolidList"/>
    <dgm:cxn modelId="{FF19FD5A-D882-48AC-B60B-0214E7485E59}" type="presParOf" srcId="{D8A2E588-5F40-4B37-BC5F-8B6A007A6229}" destId="{7F16E5B8-9277-4F78-98D8-D386F64039D1}" srcOrd="1" destOrd="0" presId="urn:microsoft.com/office/officeart/2018/2/layout/IconVerticalSolidList"/>
    <dgm:cxn modelId="{8A0310A9-B742-4E49-A7F8-708CF4024B0E}" type="presParOf" srcId="{D8A2E588-5F40-4B37-BC5F-8B6A007A6229}" destId="{C055A9DC-D4B7-44EC-A1E9-C8687A30DE54}" srcOrd="2" destOrd="0" presId="urn:microsoft.com/office/officeart/2018/2/layout/IconVerticalSolidList"/>
    <dgm:cxn modelId="{4DAE80E5-EA78-4821-B789-CF5E0F5C4C0D}" type="presParOf" srcId="{C055A9DC-D4B7-44EC-A1E9-C8687A30DE54}" destId="{EC5AEADE-E075-4916-94C7-EB9A7D61633C}" srcOrd="0" destOrd="0" presId="urn:microsoft.com/office/officeart/2018/2/layout/IconVerticalSolidList"/>
    <dgm:cxn modelId="{4E2CD89F-F5C0-4293-876C-030016B1F8D4}" type="presParOf" srcId="{C055A9DC-D4B7-44EC-A1E9-C8687A30DE54}" destId="{6A00B463-1CDE-4693-B143-330C7F6CDA0C}" srcOrd="1" destOrd="0" presId="urn:microsoft.com/office/officeart/2018/2/layout/IconVerticalSolidList"/>
    <dgm:cxn modelId="{C2D628DA-1143-4ED9-A04D-A78DC2CDFF21}" type="presParOf" srcId="{C055A9DC-D4B7-44EC-A1E9-C8687A30DE54}" destId="{F23D80FF-FC61-409B-BF30-841BC51E9AF2}" srcOrd="2" destOrd="0" presId="urn:microsoft.com/office/officeart/2018/2/layout/IconVerticalSolidList"/>
    <dgm:cxn modelId="{9FFBD1E8-15B2-4592-BF68-9602BD4AF1E6}" type="presParOf" srcId="{C055A9DC-D4B7-44EC-A1E9-C8687A30DE54}" destId="{6F00090F-CB56-4589-A937-2344BB622E44}" srcOrd="3" destOrd="0" presId="urn:microsoft.com/office/officeart/2018/2/layout/IconVerticalSolidList"/>
    <dgm:cxn modelId="{18392173-D1EC-47C0-B013-974BE62971F2}" type="presParOf" srcId="{D8A2E588-5F40-4B37-BC5F-8B6A007A6229}" destId="{4E25E1EA-4D58-40CF-8920-15C226D3F8F4}" srcOrd="3" destOrd="0" presId="urn:microsoft.com/office/officeart/2018/2/layout/IconVerticalSolidList"/>
    <dgm:cxn modelId="{5B005B10-CEBE-4410-87EB-37142FD56862}" type="presParOf" srcId="{D8A2E588-5F40-4B37-BC5F-8B6A007A6229}" destId="{434B92E5-049A-47ED-AC80-64A02248E151}" srcOrd="4" destOrd="0" presId="urn:microsoft.com/office/officeart/2018/2/layout/IconVerticalSolidList"/>
    <dgm:cxn modelId="{F265ABF4-B795-42A5-91D9-C1A63FAB7177}" type="presParOf" srcId="{434B92E5-049A-47ED-AC80-64A02248E151}" destId="{FEBDE470-D047-4316-BC6D-669ED1E86DF7}" srcOrd="0" destOrd="0" presId="urn:microsoft.com/office/officeart/2018/2/layout/IconVerticalSolidList"/>
    <dgm:cxn modelId="{30EFE898-7DF3-4AF9-A975-1D526AC55B0B}" type="presParOf" srcId="{434B92E5-049A-47ED-AC80-64A02248E151}" destId="{856EA5D2-889D-495C-B5E1-282F0804D90C}" srcOrd="1" destOrd="0" presId="urn:microsoft.com/office/officeart/2018/2/layout/IconVerticalSolidList"/>
    <dgm:cxn modelId="{1DD162E2-08E6-4A02-B144-200786B4835E}" type="presParOf" srcId="{434B92E5-049A-47ED-AC80-64A02248E151}" destId="{A0631CB5-C821-4972-848D-37E533503AA7}" srcOrd="2" destOrd="0" presId="urn:microsoft.com/office/officeart/2018/2/layout/IconVerticalSolidList"/>
    <dgm:cxn modelId="{5A175BEE-8BFD-4FBB-BFFC-CF673A3B5076}" type="presParOf" srcId="{434B92E5-049A-47ED-AC80-64A02248E151}" destId="{9061F672-3D02-48D9-BDF2-782765D8CEC5}" srcOrd="3" destOrd="0" presId="urn:microsoft.com/office/officeart/2018/2/layout/IconVerticalSolidList"/>
    <dgm:cxn modelId="{46A82DE8-CCF6-4406-BCD2-D6EE9EA0F841}" type="presParOf" srcId="{D8A2E588-5F40-4B37-BC5F-8B6A007A6229}" destId="{78B5D59E-3700-4E4E-AFE5-721F04F35C84}" srcOrd="5" destOrd="0" presId="urn:microsoft.com/office/officeart/2018/2/layout/IconVerticalSolidList"/>
    <dgm:cxn modelId="{2F949B2E-D9FF-4987-A1AF-91AAFD14AD17}" type="presParOf" srcId="{D8A2E588-5F40-4B37-BC5F-8B6A007A6229}" destId="{9DD84222-FAE8-4A6C-BAFD-C9A49D16F616}" srcOrd="6" destOrd="0" presId="urn:microsoft.com/office/officeart/2018/2/layout/IconVerticalSolidList"/>
    <dgm:cxn modelId="{BB427CA0-0196-44FB-BA7A-0F4BA4A2BBEC}" type="presParOf" srcId="{9DD84222-FAE8-4A6C-BAFD-C9A49D16F616}" destId="{B72CDB25-C1B6-4AFE-8B5B-8FF037C66223}" srcOrd="0" destOrd="0" presId="urn:microsoft.com/office/officeart/2018/2/layout/IconVerticalSolidList"/>
    <dgm:cxn modelId="{245ED709-71C4-4D02-9488-4C35066C6809}" type="presParOf" srcId="{9DD84222-FAE8-4A6C-BAFD-C9A49D16F616}" destId="{7D61C523-4E17-4025-98C7-03F3EA647649}" srcOrd="1" destOrd="0" presId="urn:microsoft.com/office/officeart/2018/2/layout/IconVerticalSolidList"/>
    <dgm:cxn modelId="{5BBBFD23-783C-4880-80FE-968D330463DE}" type="presParOf" srcId="{9DD84222-FAE8-4A6C-BAFD-C9A49D16F616}" destId="{9178EF69-2308-4ACE-8B7D-F24CBBA56813}" srcOrd="2" destOrd="0" presId="urn:microsoft.com/office/officeart/2018/2/layout/IconVerticalSolidList"/>
    <dgm:cxn modelId="{F8F5AC40-575C-481B-BD78-651631A603CD}" type="presParOf" srcId="{9DD84222-FAE8-4A6C-BAFD-C9A49D16F616}" destId="{88CEC4A3-829A-42D4-8152-57957D2FD4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5D494-8906-41DF-959D-60D675771101}">
      <dsp:nvSpPr>
        <dsp:cNvPr id="0" name=""/>
        <dsp:cNvSpPr/>
      </dsp:nvSpPr>
      <dsp:spPr>
        <a:xfrm>
          <a:off x="0" y="2673"/>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EAD73-0565-4E92-9EFD-CAB3F7C3A29B}">
      <dsp:nvSpPr>
        <dsp:cNvPr id="0" name=""/>
        <dsp:cNvSpPr/>
      </dsp:nvSpPr>
      <dsp:spPr>
        <a:xfrm>
          <a:off x="172235" y="130781"/>
          <a:ext cx="313155" cy="3131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44C103-B3E6-4C57-90A8-99AD56D21533}">
      <dsp:nvSpPr>
        <dsp:cNvPr id="0" name=""/>
        <dsp:cNvSpPr/>
      </dsp:nvSpPr>
      <dsp:spPr>
        <a:xfrm>
          <a:off x="657625" y="2673"/>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dirty="0"/>
            <a:t>Sprains Strains Tears (34%)</a:t>
          </a:r>
        </a:p>
      </dsp:txBody>
      <dsp:txXfrm>
        <a:off x="657625" y="2673"/>
        <a:ext cx="7879937" cy="569372"/>
      </dsp:txXfrm>
    </dsp:sp>
    <dsp:sp modelId="{1A0895D9-0540-4C1D-8AA8-7666AD0F9629}">
      <dsp:nvSpPr>
        <dsp:cNvPr id="0" name=""/>
        <dsp:cNvSpPr/>
      </dsp:nvSpPr>
      <dsp:spPr>
        <a:xfrm>
          <a:off x="0" y="714389"/>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BF5CC0-F780-4391-9CA9-91A16DF83205}">
      <dsp:nvSpPr>
        <dsp:cNvPr id="0" name=""/>
        <dsp:cNvSpPr/>
      </dsp:nvSpPr>
      <dsp:spPr>
        <a:xfrm>
          <a:off x="172235" y="842497"/>
          <a:ext cx="313155" cy="3131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5C9370-7108-49CE-B5D5-62A320B787EA}">
      <dsp:nvSpPr>
        <dsp:cNvPr id="0" name=""/>
        <dsp:cNvSpPr/>
      </dsp:nvSpPr>
      <dsp:spPr>
        <a:xfrm>
          <a:off x="657625" y="714389"/>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dirty="0"/>
            <a:t>Soreness/Pain (18%)</a:t>
          </a:r>
        </a:p>
      </dsp:txBody>
      <dsp:txXfrm>
        <a:off x="657625" y="714389"/>
        <a:ext cx="7879937" cy="569372"/>
      </dsp:txXfrm>
    </dsp:sp>
    <dsp:sp modelId="{624512CC-F36F-47AA-A8DE-BE73F32B132D}">
      <dsp:nvSpPr>
        <dsp:cNvPr id="0" name=""/>
        <dsp:cNvSpPr/>
      </dsp:nvSpPr>
      <dsp:spPr>
        <a:xfrm>
          <a:off x="0" y="1426105"/>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2B7F7B-F773-455F-A28B-9066D0284B8A}">
      <dsp:nvSpPr>
        <dsp:cNvPr id="0" name=""/>
        <dsp:cNvSpPr/>
      </dsp:nvSpPr>
      <dsp:spPr>
        <a:xfrm>
          <a:off x="172235" y="1554213"/>
          <a:ext cx="313155" cy="3131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28D847-EFEE-4914-9AAD-187DBB32C2E0}">
      <dsp:nvSpPr>
        <dsp:cNvPr id="0" name=""/>
        <dsp:cNvSpPr/>
      </dsp:nvSpPr>
      <dsp:spPr>
        <a:xfrm>
          <a:off x="657625" y="1426105"/>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dirty="0"/>
            <a:t>Cuts Lacerations Punctures (10%)</a:t>
          </a:r>
        </a:p>
      </dsp:txBody>
      <dsp:txXfrm>
        <a:off x="657625" y="1426105"/>
        <a:ext cx="7879937" cy="569372"/>
      </dsp:txXfrm>
    </dsp:sp>
    <dsp:sp modelId="{D3677E51-6EEF-415C-84CC-A3F1A20D4D38}">
      <dsp:nvSpPr>
        <dsp:cNvPr id="0" name=""/>
        <dsp:cNvSpPr/>
      </dsp:nvSpPr>
      <dsp:spPr>
        <a:xfrm>
          <a:off x="0" y="2137821"/>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190FA-4250-418F-B859-BA927F3485F2}">
      <dsp:nvSpPr>
        <dsp:cNvPr id="0" name=""/>
        <dsp:cNvSpPr/>
      </dsp:nvSpPr>
      <dsp:spPr>
        <a:xfrm>
          <a:off x="172235" y="2265929"/>
          <a:ext cx="313155" cy="3131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67DFD0-1F7E-4C1D-A38C-568ED65B7E4A}">
      <dsp:nvSpPr>
        <dsp:cNvPr id="0" name=""/>
        <dsp:cNvSpPr/>
      </dsp:nvSpPr>
      <dsp:spPr>
        <a:xfrm>
          <a:off x="657625" y="2137821"/>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dirty="0"/>
            <a:t>Fractures (8%)</a:t>
          </a:r>
        </a:p>
      </dsp:txBody>
      <dsp:txXfrm>
        <a:off x="657625" y="2137821"/>
        <a:ext cx="7879937" cy="569372"/>
      </dsp:txXfrm>
    </dsp:sp>
    <dsp:sp modelId="{83BCE94F-5A75-4B77-AB7E-C207985246EF}">
      <dsp:nvSpPr>
        <dsp:cNvPr id="0" name=""/>
        <dsp:cNvSpPr/>
      </dsp:nvSpPr>
      <dsp:spPr>
        <a:xfrm>
          <a:off x="0" y="2849537"/>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0E7D00-FC51-4DF0-886F-9BDDBDC65E6B}">
      <dsp:nvSpPr>
        <dsp:cNvPr id="0" name=""/>
        <dsp:cNvSpPr/>
      </dsp:nvSpPr>
      <dsp:spPr>
        <a:xfrm>
          <a:off x="172235" y="2977645"/>
          <a:ext cx="313155" cy="3131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32DA1C-3FB7-4721-A883-8493705E945B}">
      <dsp:nvSpPr>
        <dsp:cNvPr id="0" name=""/>
        <dsp:cNvSpPr/>
      </dsp:nvSpPr>
      <dsp:spPr>
        <a:xfrm>
          <a:off x="657625" y="2849537"/>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a:t>Bruise/Contusion</a:t>
          </a:r>
        </a:p>
      </dsp:txBody>
      <dsp:txXfrm>
        <a:off x="657625" y="2849537"/>
        <a:ext cx="7879937" cy="569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5D494-8906-41DF-959D-60D675771101}">
      <dsp:nvSpPr>
        <dsp:cNvPr id="0" name=""/>
        <dsp:cNvSpPr/>
      </dsp:nvSpPr>
      <dsp:spPr>
        <a:xfrm>
          <a:off x="0" y="2673"/>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EAD73-0565-4E92-9EFD-CAB3F7C3A29B}">
      <dsp:nvSpPr>
        <dsp:cNvPr id="0" name=""/>
        <dsp:cNvSpPr/>
      </dsp:nvSpPr>
      <dsp:spPr>
        <a:xfrm>
          <a:off x="172235" y="130781"/>
          <a:ext cx="313155" cy="3131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44C103-B3E6-4C57-90A8-99AD56D21533}">
      <dsp:nvSpPr>
        <dsp:cNvPr id="0" name=""/>
        <dsp:cNvSpPr/>
      </dsp:nvSpPr>
      <dsp:spPr>
        <a:xfrm>
          <a:off x="657625" y="2673"/>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dirty="0"/>
            <a:t>Trunk/Back (22%)</a:t>
          </a:r>
        </a:p>
      </dsp:txBody>
      <dsp:txXfrm>
        <a:off x="657625" y="2673"/>
        <a:ext cx="7879937" cy="569372"/>
      </dsp:txXfrm>
    </dsp:sp>
    <dsp:sp modelId="{1A0895D9-0540-4C1D-8AA8-7666AD0F9629}">
      <dsp:nvSpPr>
        <dsp:cNvPr id="0" name=""/>
        <dsp:cNvSpPr/>
      </dsp:nvSpPr>
      <dsp:spPr>
        <a:xfrm>
          <a:off x="0" y="714389"/>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BF5CC0-F780-4391-9CA9-91A16DF83205}">
      <dsp:nvSpPr>
        <dsp:cNvPr id="0" name=""/>
        <dsp:cNvSpPr/>
      </dsp:nvSpPr>
      <dsp:spPr>
        <a:xfrm>
          <a:off x="172235" y="842497"/>
          <a:ext cx="313155" cy="3131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5C9370-7108-49CE-B5D5-62A320B787EA}">
      <dsp:nvSpPr>
        <dsp:cNvPr id="0" name=""/>
        <dsp:cNvSpPr/>
      </dsp:nvSpPr>
      <dsp:spPr>
        <a:xfrm>
          <a:off x="657625" y="778950"/>
          <a:ext cx="7879937" cy="44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dirty="0"/>
            <a:t>Upper Extremities (32%)    </a:t>
          </a:r>
          <a:r>
            <a:rPr lang="en-US" sz="1600" b="1" i="1" kern="1200" dirty="0"/>
            <a:t>Hand (43%)</a:t>
          </a:r>
        </a:p>
      </dsp:txBody>
      <dsp:txXfrm>
        <a:off x="657625" y="778950"/>
        <a:ext cx="7879937" cy="440250"/>
      </dsp:txXfrm>
    </dsp:sp>
    <dsp:sp modelId="{624512CC-F36F-47AA-A8DE-BE73F32B132D}">
      <dsp:nvSpPr>
        <dsp:cNvPr id="0" name=""/>
        <dsp:cNvSpPr/>
      </dsp:nvSpPr>
      <dsp:spPr>
        <a:xfrm>
          <a:off x="0" y="1426105"/>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2B7F7B-F773-455F-A28B-9066D0284B8A}">
      <dsp:nvSpPr>
        <dsp:cNvPr id="0" name=""/>
        <dsp:cNvSpPr/>
      </dsp:nvSpPr>
      <dsp:spPr>
        <a:xfrm>
          <a:off x="172235" y="1554213"/>
          <a:ext cx="313155" cy="3131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28D847-EFEE-4914-9AAD-187DBB32C2E0}">
      <dsp:nvSpPr>
        <dsp:cNvPr id="0" name=""/>
        <dsp:cNvSpPr/>
      </dsp:nvSpPr>
      <dsp:spPr>
        <a:xfrm>
          <a:off x="657625" y="1426105"/>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dirty="0"/>
            <a:t>Lower Extremities (24%)    </a:t>
          </a:r>
          <a:r>
            <a:rPr lang="en-US" sz="1600" b="1" i="1" kern="1200" dirty="0"/>
            <a:t>Knee (37%)</a:t>
          </a:r>
        </a:p>
      </dsp:txBody>
      <dsp:txXfrm>
        <a:off x="657625" y="1426105"/>
        <a:ext cx="7879937" cy="569372"/>
      </dsp:txXfrm>
    </dsp:sp>
    <dsp:sp modelId="{D3677E51-6EEF-415C-84CC-A3F1A20D4D38}">
      <dsp:nvSpPr>
        <dsp:cNvPr id="0" name=""/>
        <dsp:cNvSpPr/>
      </dsp:nvSpPr>
      <dsp:spPr>
        <a:xfrm>
          <a:off x="0" y="2137821"/>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190FA-4250-418F-B859-BA927F3485F2}">
      <dsp:nvSpPr>
        <dsp:cNvPr id="0" name=""/>
        <dsp:cNvSpPr/>
      </dsp:nvSpPr>
      <dsp:spPr>
        <a:xfrm>
          <a:off x="172235" y="2265929"/>
          <a:ext cx="313155" cy="3131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67DFD0-1F7E-4C1D-A38C-568ED65B7E4A}">
      <dsp:nvSpPr>
        <dsp:cNvPr id="0" name=""/>
        <dsp:cNvSpPr/>
      </dsp:nvSpPr>
      <dsp:spPr>
        <a:xfrm>
          <a:off x="657625" y="2137821"/>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dirty="0"/>
            <a:t>Multiple Body Parts (10%)</a:t>
          </a:r>
        </a:p>
      </dsp:txBody>
      <dsp:txXfrm>
        <a:off x="657625" y="2137821"/>
        <a:ext cx="7879937" cy="569372"/>
      </dsp:txXfrm>
    </dsp:sp>
    <dsp:sp modelId="{83BCE94F-5A75-4B77-AB7E-C207985246EF}">
      <dsp:nvSpPr>
        <dsp:cNvPr id="0" name=""/>
        <dsp:cNvSpPr/>
      </dsp:nvSpPr>
      <dsp:spPr>
        <a:xfrm>
          <a:off x="0" y="2849537"/>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0E7D00-FC51-4DF0-886F-9BDDBDC65E6B}">
      <dsp:nvSpPr>
        <dsp:cNvPr id="0" name=""/>
        <dsp:cNvSpPr/>
      </dsp:nvSpPr>
      <dsp:spPr>
        <a:xfrm>
          <a:off x="172235" y="2977645"/>
          <a:ext cx="313155" cy="3131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32DA1C-3FB7-4721-A883-8493705E945B}">
      <dsp:nvSpPr>
        <dsp:cNvPr id="0" name=""/>
        <dsp:cNvSpPr/>
      </dsp:nvSpPr>
      <dsp:spPr>
        <a:xfrm>
          <a:off x="657625" y="2849537"/>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dirty="0"/>
            <a:t>Head (9%)   </a:t>
          </a:r>
          <a:r>
            <a:rPr lang="en-US" sz="1600" b="1" i="1" kern="1200" dirty="0"/>
            <a:t>Eye (27%) </a:t>
          </a:r>
        </a:p>
      </dsp:txBody>
      <dsp:txXfrm>
        <a:off x="657625" y="2849537"/>
        <a:ext cx="7879937" cy="569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5D494-8906-41DF-959D-60D675771101}">
      <dsp:nvSpPr>
        <dsp:cNvPr id="0" name=""/>
        <dsp:cNvSpPr/>
      </dsp:nvSpPr>
      <dsp:spPr>
        <a:xfrm>
          <a:off x="0" y="2673"/>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EAD73-0565-4E92-9EFD-CAB3F7C3A29B}">
      <dsp:nvSpPr>
        <dsp:cNvPr id="0" name=""/>
        <dsp:cNvSpPr/>
      </dsp:nvSpPr>
      <dsp:spPr>
        <a:xfrm>
          <a:off x="172235" y="130781"/>
          <a:ext cx="313155" cy="3131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44C103-B3E6-4C57-90A8-99AD56D21533}">
      <dsp:nvSpPr>
        <dsp:cNvPr id="0" name=""/>
        <dsp:cNvSpPr/>
      </dsp:nvSpPr>
      <dsp:spPr>
        <a:xfrm>
          <a:off x="657625" y="2673"/>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a:t>Floors, Walkways, Surfaces (16%)</a:t>
          </a:r>
        </a:p>
      </dsp:txBody>
      <dsp:txXfrm>
        <a:off x="657625" y="2673"/>
        <a:ext cx="7879937" cy="569372"/>
      </dsp:txXfrm>
    </dsp:sp>
    <dsp:sp modelId="{1A0895D9-0540-4C1D-8AA8-7666AD0F9629}">
      <dsp:nvSpPr>
        <dsp:cNvPr id="0" name=""/>
        <dsp:cNvSpPr/>
      </dsp:nvSpPr>
      <dsp:spPr>
        <a:xfrm>
          <a:off x="0" y="714389"/>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BF5CC0-F780-4391-9CA9-91A16DF83205}">
      <dsp:nvSpPr>
        <dsp:cNvPr id="0" name=""/>
        <dsp:cNvSpPr/>
      </dsp:nvSpPr>
      <dsp:spPr>
        <a:xfrm>
          <a:off x="172235" y="842497"/>
          <a:ext cx="313155" cy="3131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5C9370-7108-49CE-B5D5-62A320B787EA}">
      <dsp:nvSpPr>
        <dsp:cNvPr id="0" name=""/>
        <dsp:cNvSpPr/>
      </dsp:nvSpPr>
      <dsp:spPr>
        <a:xfrm>
          <a:off x="657625" y="778950"/>
          <a:ext cx="7879937" cy="44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a:t>Work Motion/Positioning (14%)    </a:t>
          </a:r>
          <a:endParaRPr lang="en-US" sz="1600" b="1" i="1" kern="1200"/>
        </a:p>
      </dsp:txBody>
      <dsp:txXfrm>
        <a:off x="657625" y="778950"/>
        <a:ext cx="7879937" cy="440250"/>
      </dsp:txXfrm>
    </dsp:sp>
    <dsp:sp modelId="{624512CC-F36F-47AA-A8DE-BE73F32B132D}">
      <dsp:nvSpPr>
        <dsp:cNvPr id="0" name=""/>
        <dsp:cNvSpPr/>
      </dsp:nvSpPr>
      <dsp:spPr>
        <a:xfrm>
          <a:off x="0" y="1426105"/>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2B7F7B-F773-455F-A28B-9066D0284B8A}">
      <dsp:nvSpPr>
        <dsp:cNvPr id="0" name=""/>
        <dsp:cNvSpPr/>
      </dsp:nvSpPr>
      <dsp:spPr>
        <a:xfrm>
          <a:off x="172235" y="1554213"/>
          <a:ext cx="313155" cy="3131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28D847-EFEE-4914-9AAD-187DBB32C2E0}">
      <dsp:nvSpPr>
        <dsp:cNvPr id="0" name=""/>
        <dsp:cNvSpPr/>
      </dsp:nvSpPr>
      <dsp:spPr>
        <a:xfrm>
          <a:off x="657625" y="1426105"/>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a:t>Other (12%)    </a:t>
          </a:r>
          <a:endParaRPr lang="en-US" sz="1600" b="1" i="1" kern="1200"/>
        </a:p>
      </dsp:txBody>
      <dsp:txXfrm>
        <a:off x="657625" y="1426105"/>
        <a:ext cx="7879937" cy="569372"/>
      </dsp:txXfrm>
    </dsp:sp>
    <dsp:sp modelId="{D3677E51-6EEF-415C-84CC-A3F1A20D4D38}">
      <dsp:nvSpPr>
        <dsp:cNvPr id="0" name=""/>
        <dsp:cNvSpPr/>
      </dsp:nvSpPr>
      <dsp:spPr>
        <a:xfrm>
          <a:off x="0" y="2137821"/>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190FA-4250-418F-B859-BA927F3485F2}">
      <dsp:nvSpPr>
        <dsp:cNvPr id="0" name=""/>
        <dsp:cNvSpPr/>
      </dsp:nvSpPr>
      <dsp:spPr>
        <a:xfrm>
          <a:off x="172235" y="2265929"/>
          <a:ext cx="313155" cy="31315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67DFD0-1F7E-4C1D-A38C-568ED65B7E4A}">
      <dsp:nvSpPr>
        <dsp:cNvPr id="0" name=""/>
        <dsp:cNvSpPr/>
      </dsp:nvSpPr>
      <dsp:spPr>
        <a:xfrm>
          <a:off x="657625" y="2137821"/>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a:t>Containers (12%)</a:t>
          </a:r>
        </a:p>
      </dsp:txBody>
      <dsp:txXfrm>
        <a:off x="657625" y="2137821"/>
        <a:ext cx="7879937" cy="569372"/>
      </dsp:txXfrm>
    </dsp:sp>
    <dsp:sp modelId="{83BCE94F-5A75-4B77-AB7E-C207985246EF}">
      <dsp:nvSpPr>
        <dsp:cNvPr id="0" name=""/>
        <dsp:cNvSpPr/>
      </dsp:nvSpPr>
      <dsp:spPr>
        <a:xfrm>
          <a:off x="0" y="2849537"/>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0E7D00-FC51-4DF0-886F-9BDDBDC65E6B}">
      <dsp:nvSpPr>
        <dsp:cNvPr id="0" name=""/>
        <dsp:cNvSpPr/>
      </dsp:nvSpPr>
      <dsp:spPr>
        <a:xfrm>
          <a:off x="172235" y="2977645"/>
          <a:ext cx="313155" cy="3131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32DA1C-3FB7-4721-A883-8493705E945B}">
      <dsp:nvSpPr>
        <dsp:cNvPr id="0" name=""/>
        <dsp:cNvSpPr/>
      </dsp:nvSpPr>
      <dsp:spPr>
        <a:xfrm>
          <a:off x="657625" y="2849537"/>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a:t>Vehicles  (11%)   </a:t>
          </a:r>
          <a:r>
            <a:rPr lang="en-US" sz="1600" b="1" i="1" kern="1200"/>
            <a:t> </a:t>
          </a:r>
        </a:p>
      </dsp:txBody>
      <dsp:txXfrm>
        <a:off x="657625" y="2849537"/>
        <a:ext cx="7879937" cy="569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5D494-8906-41DF-959D-60D675771101}">
      <dsp:nvSpPr>
        <dsp:cNvPr id="0" name=""/>
        <dsp:cNvSpPr/>
      </dsp:nvSpPr>
      <dsp:spPr>
        <a:xfrm>
          <a:off x="0" y="2673"/>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EAD73-0565-4E92-9EFD-CAB3F7C3A29B}">
      <dsp:nvSpPr>
        <dsp:cNvPr id="0" name=""/>
        <dsp:cNvSpPr/>
      </dsp:nvSpPr>
      <dsp:spPr>
        <a:xfrm>
          <a:off x="172235" y="130781"/>
          <a:ext cx="313155" cy="3131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44C103-B3E6-4C57-90A8-99AD56D21533}">
      <dsp:nvSpPr>
        <dsp:cNvPr id="0" name=""/>
        <dsp:cNvSpPr/>
      </dsp:nvSpPr>
      <dsp:spPr>
        <a:xfrm>
          <a:off x="657625" y="2673"/>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a:t>Overexertion (31%)  </a:t>
          </a:r>
          <a:r>
            <a:rPr lang="en-US" sz="1600" b="1" i="1" kern="1200"/>
            <a:t>Lifting/Lowering (32%)</a:t>
          </a:r>
        </a:p>
      </dsp:txBody>
      <dsp:txXfrm>
        <a:off x="657625" y="2673"/>
        <a:ext cx="7879937" cy="569372"/>
      </dsp:txXfrm>
    </dsp:sp>
    <dsp:sp modelId="{1A0895D9-0540-4C1D-8AA8-7666AD0F9629}">
      <dsp:nvSpPr>
        <dsp:cNvPr id="0" name=""/>
        <dsp:cNvSpPr/>
      </dsp:nvSpPr>
      <dsp:spPr>
        <a:xfrm>
          <a:off x="0" y="714389"/>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BF5CC0-F780-4391-9CA9-91A16DF83205}">
      <dsp:nvSpPr>
        <dsp:cNvPr id="0" name=""/>
        <dsp:cNvSpPr/>
      </dsp:nvSpPr>
      <dsp:spPr>
        <a:xfrm>
          <a:off x="172235" y="842497"/>
          <a:ext cx="313155" cy="3131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5C9370-7108-49CE-B5D5-62A320B787EA}">
      <dsp:nvSpPr>
        <dsp:cNvPr id="0" name=""/>
        <dsp:cNvSpPr/>
      </dsp:nvSpPr>
      <dsp:spPr>
        <a:xfrm>
          <a:off x="657625" y="778950"/>
          <a:ext cx="7879937" cy="44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a:t>Slips, Trips, Falls  (27%)  </a:t>
          </a:r>
          <a:r>
            <a:rPr lang="en-US" sz="1600" b="1" i="1" kern="1200"/>
            <a:t>Same Level (62%)</a:t>
          </a:r>
        </a:p>
      </dsp:txBody>
      <dsp:txXfrm>
        <a:off x="657625" y="778950"/>
        <a:ext cx="7879937" cy="440250"/>
      </dsp:txXfrm>
    </dsp:sp>
    <dsp:sp modelId="{624512CC-F36F-47AA-A8DE-BE73F32B132D}">
      <dsp:nvSpPr>
        <dsp:cNvPr id="0" name=""/>
        <dsp:cNvSpPr/>
      </dsp:nvSpPr>
      <dsp:spPr>
        <a:xfrm>
          <a:off x="0" y="1426105"/>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2B7F7B-F773-455F-A28B-9066D0284B8A}">
      <dsp:nvSpPr>
        <dsp:cNvPr id="0" name=""/>
        <dsp:cNvSpPr/>
      </dsp:nvSpPr>
      <dsp:spPr>
        <a:xfrm>
          <a:off x="172235" y="1554213"/>
          <a:ext cx="313155" cy="3131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28D847-EFEE-4914-9AAD-187DBB32C2E0}">
      <dsp:nvSpPr>
        <dsp:cNvPr id="0" name=""/>
        <dsp:cNvSpPr/>
      </dsp:nvSpPr>
      <dsp:spPr>
        <a:xfrm>
          <a:off x="657625" y="1426105"/>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a:t>Contact With Object/Equipment (26%)  </a:t>
          </a:r>
          <a:r>
            <a:rPr lang="en-US" sz="1600" b="1" i="1" kern="1200"/>
            <a:t>Struck By (58%)  </a:t>
          </a:r>
        </a:p>
      </dsp:txBody>
      <dsp:txXfrm>
        <a:off x="657625" y="1426105"/>
        <a:ext cx="7879937" cy="569372"/>
      </dsp:txXfrm>
    </dsp:sp>
    <dsp:sp modelId="{D3677E51-6EEF-415C-84CC-A3F1A20D4D38}">
      <dsp:nvSpPr>
        <dsp:cNvPr id="0" name=""/>
        <dsp:cNvSpPr/>
      </dsp:nvSpPr>
      <dsp:spPr>
        <a:xfrm>
          <a:off x="0" y="2137821"/>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190FA-4250-418F-B859-BA927F3485F2}">
      <dsp:nvSpPr>
        <dsp:cNvPr id="0" name=""/>
        <dsp:cNvSpPr/>
      </dsp:nvSpPr>
      <dsp:spPr>
        <a:xfrm>
          <a:off x="172235" y="2265929"/>
          <a:ext cx="313155" cy="3131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67DFD0-1F7E-4C1D-A38C-568ED65B7E4A}">
      <dsp:nvSpPr>
        <dsp:cNvPr id="0" name=""/>
        <dsp:cNvSpPr/>
      </dsp:nvSpPr>
      <dsp:spPr>
        <a:xfrm>
          <a:off x="657625" y="2137821"/>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a:t>Transportation (6%)</a:t>
          </a:r>
        </a:p>
      </dsp:txBody>
      <dsp:txXfrm>
        <a:off x="657625" y="2137821"/>
        <a:ext cx="7879937" cy="569372"/>
      </dsp:txXfrm>
    </dsp:sp>
    <dsp:sp modelId="{83BCE94F-5A75-4B77-AB7E-C207985246EF}">
      <dsp:nvSpPr>
        <dsp:cNvPr id="0" name=""/>
        <dsp:cNvSpPr/>
      </dsp:nvSpPr>
      <dsp:spPr>
        <a:xfrm>
          <a:off x="0" y="2849537"/>
          <a:ext cx="8537563" cy="5693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0E7D00-FC51-4DF0-886F-9BDDBDC65E6B}">
      <dsp:nvSpPr>
        <dsp:cNvPr id="0" name=""/>
        <dsp:cNvSpPr/>
      </dsp:nvSpPr>
      <dsp:spPr>
        <a:xfrm>
          <a:off x="172235" y="2977645"/>
          <a:ext cx="313155" cy="3131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32DA1C-3FB7-4721-A883-8493705E945B}">
      <dsp:nvSpPr>
        <dsp:cNvPr id="0" name=""/>
        <dsp:cNvSpPr/>
      </dsp:nvSpPr>
      <dsp:spPr>
        <a:xfrm>
          <a:off x="657625" y="2849537"/>
          <a:ext cx="7879937" cy="56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259" tIns="60259" rIns="60259" bIns="60259" numCol="1" spcCol="1270" anchor="ctr" anchorCtr="0">
          <a:noAutofit/>
        </a:bodyPr>
        <a:lstStyle/>
        <a:p>
          <a:pPr marL="0" lvl="0" indent="0" algn="l" defTabSz="844550">
            <a:lnSpc>
              <a:spcPct val="90000"/>
            </a:lnSpc>
            <a:spcBef>
              <a:spcPct val="0"/>
            </a:spcBef>
            <a:spcAft>
              <a:spcPct val="35000"/>
            </a:spcAft>
            <a:buNone/>
          </a:pPr>
          <a:r>
            <a:rPr lang="en-US" sz="1900" kern="1200"/>
            <a:t>Exposure to Hazardous Substance/Environments  (4%)   </a:t>
          </a:r>
          <a:r>
            <a:rPr lang="en-US" sz="1600" b="1" i="1" kern="1200"/>
            <a:t> </a:t>
          </a:r>
        </a:p>
      </dsp:txBody>
      <dsp:txXfrm>
        <a:off x="657625" y="2849537"/>
        <a:ext cx="7879937" cy="5693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A6C5C-6F13-4DB6-80AB-0B70C061684B}">
      <dsp:nvSpPr>
        <dsp:cNvPr id="0" name=""/>
        <dsp:cNvSpPr/>
      </dsp:nvSpPr>
      <dsp:spPr>
        <a:xfrm>
          <a:off x="-260144" y="8286"/>
          <a:ext cx="4885203" cy="925788"/>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88229D27-B7F0-47F8-B7FA-DE54114D9B0B}">
      <dsp:nvSpPr>
        <dsp:cNvPr id="0" name=""/>
        <dsp:cNvSpPr/>
      </dsp:nvSpPr>
      <dsp:spPr>
        <a:xfrm>
          <a:off x="19907" y="216588"/>
          <a:ext cx="509183" cy="509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9B07D0-A73F-4DE4-A7A4-C0961C568F36}">
      <dsp:nvSpPr>
        <dsp:cNvPr id="0" name=""/>
        <dsp:cNvSpPr/>
      </dsp:nvSpPr>
      <dsp:spPr>
        <a:xfrm>
          <a:off x="809141" y="8286"/>
          <a:ext cx="3813825" cy="92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79" tIns="97979" rIns="97979" bIns="97979" numCol="1" spcCol="1270" anchor="ctr" anchorCtr="0">
          <a:noAutofit/>
        </a:bodyPr>
        <a:lstStyle/>
        <a:p>
          <a:pPr marL="0" lvl="0" indent="0" algn="l" defTabSz="933450">
            <a:lnSpc>
              <a:spcPct val="100000"/>
            </a:lnSpc>
            <a:spcBef>
              <a:spcPct val="0"/>
            </a:spcBef>
            <a:spcAft>
              <a:spcPct val="35000"/>
            </a:spcAft>
            <a:buNone/>
          </a:pPr>
          <a:r>
            <a:rPr lang="en-US" sz="2100" kern="1200" dirty="0"/>
            <a:t>5,250 (National: All Sectors)</a:t>
          </a:r>
        </a:p>
        <a:p>
          <a:pPr marL="0" lvl="0" indent="0" algn="l" defTabSz="933450">
            <a:lnSpc>
              <a:spcPct val="100000"/>
            </a:lnSpc>
            <a:spcBef>
              <a:spcPct val="0"/>
            </a:spcBef>
            <a:spcAft>
              <a:spcPct val="35000"/>
            </a:spcAft>
            <a:buNone/>
          </a:pPr>
          <a:r>
            <a:rPr lang="en-US" sz="1400" kern="1200" dirty="0"/>
            <a:t>100 per week / 14 per day</a:t>
          </a:r>
        </a:p>
      </dsp:txBody>
      <dsp:txXfrm>
        <a:off x="809141" y="8286"/>
        <a:ext cx="3813825" cy="925788"/>
      </dsp:txXfrm>
    </dsp:sp>
    <dsp:sp modelId="{EC5AEADE-E075-4916-94C7-EB9A7D61633C}">
      <dsp:nvSpPr>
        <dsp:cNvPr id="0" name=""/>
        <dsp:cNvSpPr/>
      </dsp:nvSpPr>
      <dsp:spPr>
        <a:xfrm>
          <a:off x="-260144" y="1165522"/>
          <a:ext cx="4885203" cy="925788"/>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6A00B463-1CDE-4693-B143-330C7F6CDA0C}">
      <dsp:nvSpPr>
        <dsp:cNvPr id="0" name=""/>
        <dsp:cNvSpPr/>
      </dsp:nvSpPr>
      <dsp:spPr>
        <a:xfrm>
          <a:off x="19907" y="1373824"/>
          <a:ext cx="509183" cy="50918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00090F-CB56-4589-A937-2344BB622E44}">
      <dsp:nvSpPr>
        <dsp:cNvPr id="0" name=""/>
        <dsp:cNvSpPr/>
      </dsp:nvSpPr>
      <dsp:spPr>
        <a:xfrm>
          <a:off x="809141" y="1165522"/>
          <a:ext cx="3813825" cy="92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79" tIns="97979" rIns="97979" bIns="97979" numCol="1" spcCol="1270" anchor="ctr" anchorCtr="0">
          <a:noAutofit/>
        </a:bodyPr>
        <a:lstStyle/>
        <a:p>
          <a:pPr marL="0" lvl="0" indent="0" algn="l" defTabSz="977900">
            <a:lnSpc>
              <a:spcPct val="100000"/>
            </a:lnSpc>
            <a:spcBef>
              <a:spcPct val="0"/>
            </a:spcBef>
            <a:spcAft>
              <a:spcPct val="35000"/>
            </a:spcAft>
            <a:buNone/>
          </a:pPr>
          <a:r>
            <a:rPr lang="en-US" sz="2200" kern="1200" dirty="0"/>
            <a:t>4,779 (Private)</a:t>
          </a:r>
        </a:p>
      </dsp:txBody>
      <dsp:txXfrm>
        <a:off x="809141" y="1165522"/>
        <a:ext cx="3813825" cy="925788"/>
      </dsp:txXfrm>
    </dsp:sp>
    <dsp:sp modelId="{FEBDE470-D047-4316-BC6D-669ED1E86DF7}">
      <dsp:nvSpPr>
        <dsp:cNvPr id="0" name=""/>
        <dsp:cNvSpPr/>
      </dsp:nvSpPr>
      <dsp:spPr>
        <a:xfrm>
          <a:off x="-260144" y="2322758"/>
          <a:ext cx="4885203" cy="925788"/>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856EA5D2-889D-495C-B5E1-282F0804D90C}">
      <dsp:nvSpPr>
        <dsp:cNvPr id="0" name=""/>
        <dsp:cNvSpPr/>
      </dsp:nvSpPr>
      <dsp:spPr>
        <a:xfrm>
          <a:off x="19907" y="2531060"/>
          <a:ext cx="509183" cy="509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61F672-3D02-48D9-BDF2-782765D8CEC5}">
      <dsp:nvSpPr>
        <dsp:cNvPr id="0" name=""/>
        <dsp:cNvSpPr/>
      </dsp:nvSpPr>
      <dsp:spPr>
        <a:xfrm>
          <a:off x="809141" y="2322758"/>
          <a:ext cx="3813825" cy="92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79" tIns="97979" rIns="97979" bIns="97979" numCol="1" spcCol="1270" anchor="ctr" anchorCtr="0">
          <a:noAutofit/>
        </a:bodyPr>
        <a:lstStyle/>
        <a:p>
          <a:pPr marL="0" lvl="0" indent="0" algn="l" defTabSz="977900">
            <a:lnSpc>
              <a:spcPct val="100000"/>
            </a:lnSpc>
            <a:spcBef>
              <a:spcPct val="0"/>
            </a:spcBef>
            <a:spcAft>
              <a:spcPct val="35000"/>
            </a:spcAft>
            <a:buNone/>
          </a:pPr>
          <a:r>
            <a:rPr lang="en-US" sz="2200" kern="1200" dirty="0"/>
            <a:t>Construction (1 of 5)</a:t>
          </a:r>
        </a:p>
      </dsp:txBody>
      <dsp:txXfrm>
        <a:off x="809141" y="2322758"/>
        <a:ext cx="3813825" cy="925788"/>
      </dsp:txXfrm>
    </dsp:sp>
    <dsp:sp modelId="{B72CDB25-C1B6-4AFE-8B5B-8FF037C66223}">
      <dsp:nvSpPr>
        <dsp:cNvPr id="0" name=""/>
        <dsp:cNvSpPr/>
      </dsp:nvSpPr>
      <dsp:spPr>
        <a:xfrm>
          <a:off x="-260144" y="3479994"/>
          <a:ext cx="4885203" cy="925788"/>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7D61C523-4E17-4025-98C7-03F3EA647649}">
      <dsp:nvSpPr>
        <dsp:cNvPr id="0" name=""/>
        <dsp:cNvSpPr/>
      </dsp:nvSpPr>
      <dsp:spPr>
        <a:xfrm>
          <a:off x="19907" y="3688296"/>
          <a:ext cx="509183" cy="509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CEC4A3-829A-42D4-8152-57957D2FD444}">
      <dsp:nvSpPr>
        <dsp:cNvPr id="0" name=""/>
        <dsp:cNvSpPr/>
      </dsp:nvSpPr>
      <dsp:spPr>
        <a:xfrm>
          <a:off x="286762" y="3479994"/>
          <a:ext cx="4858584" cy="92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79" tIns="97979" rIns="97979" bIns="97979" numCol="1" spcCol="1270" anchor="ctr" anchorCtr="0">
          <a:noAutofit/>
        </a:bodyPr>
        <a:lstStyle/>
        <a:p>
          <a:pPr marL="0" lvl="0" indent="0" algn="l" defTabSz="977900">
            <a:lnSpc>
              <a:spcPct val="100000"/>
            </a:lnSpc>
            <a:spcBef>
              <a:spcPct val="0"/>
            </a:spcBef>
            <a:spcAft>
              <a:spcPct val="35000"/>
            </a:spcAft>
            <a:buNone/>
          </a:pPr>
          <a:r>
            <a:rPr lang="en-US" sz="2200" kern="1200" dirty="0"/>
            <a:t>    Georgia: 194</a:t>
          </a:r>
        </a:p>
      </dsp:txBody>
      <dsp:txXfrm>
        <a:off x="286762" y="3479994"/>
        <a:ext cx="4858584" cy="9257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A6C5C-6F13-4DB6-80AB-0B70C061684B}">
      <dsp:nvSpPr>
        <dsp:cNvPr id="0" name=""/>
        <dsp:cNvSpPr/>
      </dsp:nvSpPr>
      <dsp:spPr>
        <a:xfrm>
          <a:off x="-260144" y="8286"/>
          <a:ext cx="4885203" cy="925788"/>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88229D27-B7F0-47F8-B7FA-DE54114D9B0B}">
      <dsp:nvSpPr>
        <dsp:cNvPr id="0" name=""/>
        <dsp:cNvSpPr/>
      </dsp:nvSpPr>
      <dsp:spPr>
        <a:xfrm>
          <a:off x="19907" y="216588"/>
          <a:ext cx="509183" cy="509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9B07D0-A73F-4DE4-A7A4-C0961C568F36}">
      <dsp:nvSpPr>
        <dsp:cNvPr id="0" name=""/>
        <dsp:cNvSpPr/>
      </dsp:nvSpPr>
      <dsp:spPr>
        <a:xfrm>
          <a:off x="809141" y="8286"/>
          <a:ext cx="3813825" cy="92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79" tIns="97979" rIns="97979" bIns="97979" numCol="1" spcCol="1270" anchor="ctr" anchorCtr="0">
          <a:noAutofit/>
        </a:bodyPr>
        <a:lstStyle/>
        <a:p>
          <a:pPr marL="0" lvl="0" indent="0" algn="l" defTabSz="977900">
            <a:lnSpc>
              <a:spcPct val="100000"/>
            </a:lnSpc>
            <a:spcBef>
              <a:spcPct val="0"/>
            </a:spcBef>
            <a:spcAft>
              <a:spcPct val="35000"/>
            </a:spcAft>
            <a:buNone/>
          </a:pPr>
          <a:r>
            <a:rPr lang="en-US" sz="2200" kern="1200"/>
            <a:t>Transportation (40%)</a:t>
          </a:r>
        </a:p>
      </dsp:txBody>
      <dsp:txXfrm>
        <a:off x="809141" y="8286"/>
        <a:ext cx="3813825" cy="925788"/>
      </dsp:txXfrm>
    </dsp:sp>
    <dsp:sp modelId="{EC5AEADE-E075-4916-94C7-EB9A7D61633C}">
      <dsp:nvSpPr>
        <dsp:cNvPr id="0" name=""/>
        <dsp:cNvSpPr/>
      </dsp:nvSpPr>
      <dsp:spPr>
        <a:xfrm>
          <a:off x="-260144" y="1165522"/>
          <a:ext cx="4885203" cy="925788"/>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6A00B463-1CDE-4693-B143-330C7F6CDA0C}">
      <dsp:nvSpPr>
        <dsp:cNvPr id="0" name=""/>
        <dsp:cNvSpPr/>
      </dsp:nvSpPr>
      <dsp:spPr>
        <a:xfrm>
          <a:off x="19907" y="1373824"/>
          <a:ext cx="509183" cy="509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00090F-CB56-4589-A937-2344BB622E44}">
      <dsp:nvSpPr>
        <dsp:cNvPr id="0" name=""/>
        <dsp:cNvSpPr/>
      </dsp:nvSpPr>
      <dsp:spPr>
        <a:xfrm>
          <a:off x="809141" y="1165522"/>
          <a:ext cx="3813825" cy="92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79" tIns="97979" rIns="97979" bIns="97979" numCol="1" spcCol="1270" anchor="ctr" anchorCtr="0">
          <a:noAutofit/>
        </a:bodyPr>
        <a:lstStyle/>
        <a:p>
          <a:pPr marL="0" lvl="0" indent="0" algn="l" defTabSz="977900">
            <a:lnSpc>
              <a:spcPct val="100000"/>
            </a:lnSpc>
            <a:spcBef>
              <a:spcPct val="0"/>
            </a:spcBef>
            <a:spcAft>
              <a:spcPct val="35000"/>
            </a:spcAft>
            <a:buNone/>
          </a:pPr>
          <a:r>
            <a:rPr lang="en-US" sz="2200" kern="1200" dirty="0"/>
            <a:t>1,276 (61%) On-Road</a:t>
          </a:r>
        </a:p>
      </dsp:txBody>
      <dsp:txXfrm>
        <a:off x="809141" y="1165522"/>
        <a:ext cx="3813825" cy="925788"/>
      </dsp:txXfrm>
    </dsp:sp>
    <dsp:sp modelId="{FEBDE470-D047-4316-BC6D-669ED1E86DF7}">
      <dsp:nvSpPr>
        <dsp:cNvPr id="0" name=""/>
        <dsp:cNvSpPr/>
      </dsp:nvSpPr>
      <dsp:spPr>
        <a:xfrm>
          <a:off x="-260144" y="2322758"/>
          <a:ext cx="4885203" cy="925788"/>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856EA5D2-889D-495C-B5E1-282F0804D90C}">
      <dsp:nvSpPr>
        <dsp:cNvPr id="0" name=""/>
        <dsp:cNvSpPr/>
      </dsp:nvSpPr>
      <dsp:spPr>
        <a:xfrm>
          <a:off x="19907" y="2531060"/>
          <a:ext cx="509183" cy="509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61F672-3D02-48D9-BDF2-782765D8CEC5}">
      <dsp:nvSpPr>
        <dsp:cNvPr id="0" name=""/>
        <dsp:cNvSpPr/>
      </dsp:nvSpPr>
      <dsp:spPr>
        <a:xfrm>
          <a:off x="809141" y="2322758"/>
          <a:ext cx="3813825" cy="92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79" tIns="97979" rIns="97979" bIns="97979" numCol="1" spcCol="1270" anchor="ctr" anchorCtr="0">
          <a:noAutofit/>
        </a:bodyPr>
        <a:lstStyle/>
        <a:p>
          <a:pPr marL="0" lvl="0" indent="0" algn="l" defTabSz="977900">
            <a:lnSpc>
              <a:spcPct val="100000"/>
            </a:lnSpc>
            <a:spcBef>
              <a:spcPct val="0"/>
            </a:spcBef>
            <a:spcAft>
              <a:spcPct val="35000"/>
            </a:spcAft>
            <a:buNone/>
          </a:pPr>
          <a:r>
            <a:rPr lang="en-US" sz="2200" kern="1200" dirty="0"/>
            <a:t>677 (53%) Vehicle/Vehicle</a:t>
          </a:r>
        </a:p>
      </dsp:txBody>
      <dsp:txXfrm>
        <a:off x="809141" y="2322758"/>
        <a:ext cx="3813825" cy="925788"/>
      </dsp:txXfrm>
    </dsp:sp>
    <dsp:sp modelId="{B72CDB25-C1B6-4AFE-8B5B-8FF037C66223}">
      <dsp:nvSpPr>
        <dsp:cNvPr id="0" name=""/>
        <dsp:cNvSpPr/>
      </dsp:nvSpPr>
      <dsp:spPr>
        <a:xfrm>
          <a:off x="-260144" y="3479994"/>
          <a:ext cx="4885203" cy="925788"/>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7D61C523-4E17-4025-98C7-03F3EA647649}">
      <dsp:nvSpPr>
        <dsp:cNvPr id="0" name=""/>
        <dsp:cNvSpPr/>
      </dsp:nvSpPr>
      <dsp:spPr>
        <a:xfrm>
          <a:off x="19907" y="3688296"/>
          <a:ext cx="509183" cy="50918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CEC4A3-829A-42D4-8152-57957D2FD444}">
      <dsp:nvSpPr>
        <dsp:cNvPr id="0" name=""/>
        <dsp:cNvSpPr/>
      </dsp:nvSpPr>
      <dsp:spPr>
        <a:xfrm>
          <a:off x="286762" y="3479994"/>
          <a:ext cx="4858584" cy="92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79" tIns="97979" rIns="97979" bIns="97979" numCol="1" spcCol="1270" anchor="ctr" anchorCtr="0">
          <a:noAutofit/>
        </a:bodyPr>
        <a:lstStyle/>
        <a:p>
          <a:pPr marL="0" lvl="0" indent="0" algn="l" defTabSz="977900">
            <a:lnSpc>
              <a:spcPct val="100000"/>
            </a:lnSpc>
            <a:spcBef>
              <a:spcPct val="0"/>
            </a:spcBef>
            <a:spcAft>
              <a:spcPct val="35000"/>
            </a:spcAft>
            <a:buNone/>
          </a:pPr>
          <a:r>
            <a:rPr lang="en-US" sz="2200" kern="1200" dirty="0"/>
            <a:t>    2</a:t>
          </a:r>
          <a:r>
            <a:rPr lang="en-US" sz="2200" kern="1200" baseline="30000" dirty="0"/>
            <a:t>nd</a:t>
          </a:r>
          <a:r>
            <a:rPr lang="en-US" sz="2200" kern="1200" dirty="0"/>
            <a:t>: Violence (Person)</a:t>
          </a:r>
        </a:p>
      </dsp:txBody>
      <dsp:txXfrm>
        <a:off x="286762" y="3479994"/>
        <a:ext cx="4858584" cy="92578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AFD5BBDD-258A-3245-9E76-6E0CFE05E0A8}" type="datetimeFigureOut">
              <a:rPr lang="en-US" smtClean="0"/>
              <a:t>4/10/2020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069C8A93-5AE0-2048-873B-C7F55F240B38}" type="slidenum">
              <a:rPr lang="en-US" smtClean="0"/>
              <a:t>‹#›</a:t>
            </a:fld>
            <a:endParaRPr lang="en-US"/>
          </a:p>
        </p:txBody>
      </p:sp>
    </p:spTree>
    <p:extLst>
      <p:ext uri="{BB962C8B-B14F-4D97-AF65-F5344CB8AC3E}">
        <p14:creationId xmlns:p14="http://schemas.microsoft.com/office/powerpoint/2010/main" val="1108965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9DD3BEF-6330-8B4B-BEF1-BC867D360D4A}" type="datetimeFigureOut">
              <a:rPr lang="en-US" smtClean="0"/>
              <a:t>4/10/2020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D63DD5A-981E-F740-ADE0-5BC9A9C446B7}" type="slidenum">
              <a:rPr lang="en-US" smtClean="0"/>
              <a:t>‹#›</a:t>
            </a:fld>
            <a:endParaRPr lang="en-US"/>
          </a:p>
        </p:txBody>
      </p:sp>
    </p:spTree>
    <p:extLst>
      <p:ext uri="{BB962C8B-B14F-4D97-AF65-F5344CB8AC3E}">
        <p14:creationId xmlns:p14="http://schemas.microsoft.com/office/powerpoint/2010/main" val="36427217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osha.gov/SLTC/scaffolding/" TargetMode="External"/><Relationship Id="rId13" Type="http://schemas.openxmlformats.org/officeDocument/2006/relationships/hyperlink" Target="https://www.osha.gov/laws-regs/regulations/standardnumber/1926/1926.1053" TargetMode="External"/><Relationship Id="rId18" Type="http://schemas.openxmlformats.org/officeDocument/2006/relationships/hyperlink" Target="https://www.osha.gov/SLTC/machineguarding/" TargetMode="External"/><Relationship Id="rId3" Type="http://schemas.openxmlformats.org/officeDocument/2006/relationships/hyperlink" Target="https://www.osha.gov/laws-regs/regulations/standardnumber/1926/1926.501" TargetMode="External"/><Relationship Id="rId7" Type="http://schemas.openxmlformats.org/officeDocument/2006/relationships/hyperlink" Target="https://www.osha.gov/laws-regs/regulations/standardnumber/1926/1926.451" TargetMode="External"/><Relationship Id="rId12" Type="http://schemas.openxmlformats.org/officeDocument/2006/relationships/hyperlink" Target="https://www.osha.gov/SLTC/controlhazardousenergy/" TargetMode="External"/><Relationship Id="rId17" Type="http://schemas.openxmlformats.org/officeDocument/2006/relationships/hyperlink" Target="https://www.osha.gov/laws-regs/regulations/standardnumber/1910/1910.212" TargetMode="External"/><Relationship Id="rId2" Type="http://schemas.openxmlformats.org/officeDocument/2006/relationships/slide" Target="../slides/slide24.xml"/><Relationship Id="rId16" Type="http://schemas.openxmlformats.org/officeDocument/2006/relationships/hyperlink" Target="https://www.osha.gov/laws-regs/regulations/standardnumber/1926/1926.503" TargetMode="External"/><Relationship Id="rId20" Type="http://schemas.openxmlformats.org/officeDocument/2006/relationships/hyperlink" Target="https://www.osha.gov/SLTC/eyefaceprotection/" TargetMode="External"/><Relationship Id="rId1" Type="http://schemas.openxmlformats.org/officeDocument/2006/relationships/notesMaster" Target="../notesMasters/notesMaster1.xml"/><Relationship Id="rId6" Type="http://schemas.openxmlformats.org/officeDocument/2006/relationships/hyperlink" Target="https://www.osha.gov/dsg/hazcom/" TargetMode="External"/><Relationship Id="rId11" Type="http://schemas.openxmlformats.org/officeDocument/2006/relationships/hyperlink" Target="https://www.osha.gov/laws-regs/regulations/standardnumber/1910/1910.147" TargetMode="External"/><Relationship Id="rId5" Type="http://schemas.openxmlformats.org/officeDocument/2006/relationships/hyperlink" Target="https://www.osha.gov/laws-regs/regulations/standardnumber/1910/1910.1200" TargetMode="External"/><Relationship Id="rId15" Type="http://schemas.openxmlformats.org/officeDocument/2006/relationships/hyperlink" Target="https://www.osha.gov/SLTC/poweredindustrialtrucks/" TargetMode="External"/><Relationship Id="rId10" Type="http://schemas.openxmlformats.org/officeDocument/2006/relationships/hyperlink" Target="https://www.osha.gov/SLTC/respiratoryprotection/" TargetMode="External"/><Relationship Id="rId19" Type="http://schemas.openxmlformats.org/officeDocument/2006/relationships/hyperlink" Target="https://www.osha.gov/laws-regs/regulations/standardnumber/1926/1926.102" TargetMode="External"/><Relationship Id="rId4" Type="http://schemas.openxmlformats.org/officeDocument/2006/relationships/hyperlink" Target="https://www.osha.gov/SLTC/fallprotection/" TargetMode="External"/><Relationship Id="rId9" Type="http://schemas.openxmlformats.org/officeDocument/2006/relationships/hyperlink" Target="https://www.osha.gov/laws-regs/regulations/standardnumber/1910/1910.134" TargetMode="External"/><Relationship Id="rId14" Type="http://schemas.openxmlformats.org/officeDocument/2006/relationships/hyperlink" Target="https://www.osha.gov/laws-regs/regulations/standardnumber/1910/1910.17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63DD5A-981E-F740-ADE0-5BC9A9C446B7}" type="slidenum">
              <a:rPr lang="en-US" smtClean="0"/>
              <a:t>1</a:t>
            </a:fld>
            <a:endParaRPr lang="en-US"/>
          </a:p>
        </p:txBody>
      </p:sp>
    </p:spTree>
    <p:extLst>
      <p:ext uri="{BB962C8B-B14F-4D97-AF65-F5344CB8AC3E}">
        <p14:creationId xmlns:p14="http://schemas.microsoft.com/office/powerpoint/2010/main" val="2523201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incidence rate of nonfatal occupational injuries and illnesses resulting in days away from work for women in private industry increased to 83.4 cases per 10,000 full-time workers in 2018, up from 81.5 in 2017. The rate for men in private industry was unchanged from 2017. </a:t>
            </a:r>
            <a:endParaRPr lang="en-US" dirty="0"/>
          </a:p>
        </p:txBody>
      </p:sp>
      <p:sp>
        <p:nvSpPr>
          <p:cNvPr id="4" name="Slide Number Placeholder 3"/>
          <p:cNvSpPr>
            <a:spLocks noGrp="1"/>
          </p:cNvSpPr>
          <p:nvPr>
            <p:ph type="sldNum" sz="quarter" idx="5"/>
          </p:nvPr>
        </p:nvSpPr>
        <p:spPr/>
        <p:txBody>
          <a:bodyPr/>
          <a:lstStyle/>
          <a:p>
            <a:fld id="{6D63DD5A-981E-F740-ADE0-5BC9A9C446B7}" type="slidenum">
              <a:rPr lang="en-US" smtClean="0"/>
              <a:t>11</a:t>
            </a:fld>
            <a:endParaRPr lang="en-US"/>
          </a:p>
        </p:txBody>
      </p:sp>
    </p:spTree>
    <p:extLst>
      <p:ext uri="{BB962C8B-B14F-4D97-AF65-F5344CB8AC3E}">
        <p14:creationId xmlns:p14="http://schemas.microsoft.com/office/powerpoint/2010/main" val="3036335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Here is another way of looking at the incidence rates for days away from work so you can see where they are happening.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incidence rates of nonfatal occupational injuries and illnesses resulting in days away from work for all ownerships was unchanged in 2018 from 2017. The rate for all ownerships decreased each year from 2011 through 2017. </a:t>
            </a:r>
            <a:endParaRPr lang="en-US" dirty="0"/>
          </a:p>
        </p:txBody>
      </p:sp>
      <p:sp>
        <p:nvSpPr>
          <p:cNvPr id="4" name="Slide Number Placeholder 3"/>
          <p:cNvSpPr>
            <a:spLocks noGrp="1"/>
          </p:cNvSpPr>
          <p:nvPr>
            <p:ph type="sldNum" sz="quarter" idx="5"/>
          </p:nvPr>
        </p:nvSpPr>
        <p:spPr/>
        <p:txBody>
          <a:bodyPr/>
          <a:lstStyle/>
          <a:p>
            <a:fld id="{6D63DD5A-981E-F740-ADE0-5BC9A9C446B7}" type="slidenum">
              <a:rPr lang="en-US" smtClean="0"/>
              <a:t>12</a:t>
            </a:fld>
            <a:endParaRPr lang="en-US"/>
          </a:p>
        </p:txBody>
      </p:sp>
    </p:spTree>
    <p:extLst>
      <p:ext uri="{BB962C8B-B14F-4D97-AF65-F5344CB8AC3E}">
        <p14:creationId xmlns:p14="http://schemas.microsoft.com/office/powerpoint/2010/main" val="1918570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Sprains, strains and tears have been a very consistent for the last decade.  In fact, most of what you see here have appeared in the top 5, maybe just different positions within that Top 5</a:t>
            </a:r>
          </a:p>
        </p:txBody>
      </p:sp>
      <p:sp>
        <p:nvSpPr>
          <p:cNvPr id="4" name="Slide Number Placeholder 3"/>
          <p:cNvSpPr>
            <a:spLocks noGrp="1"/>
          </p:cNvSpPr>
          <p:nvPr>
            <p:ph type="sldNum" sz="quarter" idx="5"/>
          </p:nvPr>
        </p:nvSpPr>
        <p:spPr/>
        <p:txBody>
          <a:bodyPr/>
          <a:lstStyle/>
          <a:p>
            <a:fld id="{6D63DD5A-981E-F740-ADE0-5BC9A9C446B7}" type="slidenum">
              <a:rPr lang="en-US" smtClean="0"/>
              <a:t>14</a:t>
            </a:fld>
            <a:endParaRPr lang="en-US"/>
          </a:p>
        </p:txBody>
      </p:sp>
    </p:spTree>
    <p:extLst>
      <p:ext uri="{BB962C8B-B14F-4D97-AF65-F5344CB8AC3E}">
        <p14:creationId xmlns:p14="http://schemas.microsoft.com/office/powerpoint/2010/main" val="3210169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Backs, hand and knee injuries remain on the most common body parts injured.  Also, in the workers compensation world, these are probably the most expensive claim types as well that yield more days away from work and long recoveries.</a:t>
            </a:r>
          </a:p>
        </p:txBody>
      </p:sp>
      <p:sp>
        <p:nvSpPr>
          <p:cNvPr id="4" name="Slide Number Placeholder 3"/>
          <p:cNvSpPr>
            <a:spLocks noGrp="1"/>
          </p:cNvSpPr>
          <p:nvPr>
            <p:ph type="sldNum" sz="quarter" idx="5"/>
          </p:nvPr>
        </p:nvSpPr>
        <p:spPr/>
        <p:txBody>
          <a:bodyPr/>
          <a:lstStyle/>
          <a:p>
            <a:fld id="{6D63DD5A-981E-F740-ADE0-5BC9A9C446B7}" type="slidenum">
              <a:rPr lang="en-US" smtClean="0"/>
              <a:t>15</a:t>
            </a:fld>
            <a:endParaRPr lang="en-US"/>
          </a:p>
        </p:txBody>
      </p:sp>
    </p:spTree>
    <p:extLst>
      <p:ext uri="{BB962C8B-B14F-4D97-AF65-F5344CB8AC3E}">
        <p14:creationId xmlns:p14="http://schemas.microsoft.com/office/powerpoint/2010/main" val="2400043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Floors walkways and surfaces have also remained as the most common source of injury of a number of years.  Worker positioning and motions is a relative new comer.   It slightly increases every year.  </a:t>
            </a:r>
          </a:p>
          <a:p>
            <a:endParaRPr lang="en-US" dirty="0"/>
          </a:p>
        </p:txBody>
      </p:sp>
      <p:sp>
        <p:nvSpPr>
          <p:cNvPr id="4" name="Slide Number Placeholder 3"/>
          <p:cNvSpPr>
            <a:spLocks noGrp="1"/>
          </p:cNvSpPr>
          <p:nvPr>
            <p:ph type="sldNum" sz="quarter" idx="5"/>
          </p:nvPr>
        </p:nvSpPr>
        <p:spPr/>
        <p:txBody>
          <a:bodyPr/>
          <a:lstStyle/>
          <a:p>
            <a:fld id="{6D63DD5A-981E-F740-ADE0-5BC9A9C446B7}" type="slidenum">
              <a:rPr lang="en-US" smtClean="0"/>
              <a:t>16</a:t>
            </a:fld>
            <a:endParaRPr lang="en-US"/>
          </a:p>
        </p:txBody>
      </p:sp>
    </p:spTree>
    <p:extLst>
      <p:ext uri="{BB962C8B-B14F-4D97-AF65-F5344CB8AC3E}">
        <p14:creationId xmlns:p14="http://schemas.microsoft.com/office/powerpoint/2010/main" val="1167174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real changes year over year from the event type.  Lifting and lowering related injuries still top  the list.   </a:t>
            </a:r>
          </a:p>
        </p:txBody>
      </p:sp>
      <p:sp>
        <p:nvSpPr>
          <p:cNvPr id="4" name="Slide Number Placeholder 3"/>
          <p:cNvSpPr>
            <a:spLocks noGrp="1"/>
          </p:cNvSpPr>
          <p:nvPr>
            <p:ph type="sldNum" sz="quarter" idx="5"/>
          </p:nvPr>
        </p:nvSpPr>
        <p:spPr/>
        <p:txBody>
          <a:bodyPr/>
          <a:lstStyle/>
          <a:p>
            <a:fld id="{6D63DD5A-981E-F740-ADE0-5BC9A9C446B7}" type="slidenum">
              <a:rPr lang="en-US" smtClean="0"/>
              <a:t>17</a:t>
            </a:fld>
            <a:endParaRPr lang="en-US"/>
          </a:p>
        </p:txBody>
      </p:sp>
    </p:spTree>
    <p:extLst>
      <p:ext uri="{BB962C8B-B14F-4D97-AF65-F5344CB8AC3E}">
        <p14:creationId xmlns:p14="http://schemas.microsoft.com/office/powerpoint/2010/main" val="4029949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5250 </a:t>
            </a:r>
            <a:r>
              <a:rPr lang="en-US" dirty="0" err="1"/>
              <a:t>fataliites</a:t>
            </a:r>
            <a:r>
              <a:rPr lang="en-US" dirty="0"/>
              <a:t> occurred last year.   4,779 were in the private industry sector.  </a:t>
            </a:r>
          </a:p>
          <a:p>
            <a:endParaRPr lang="en-US" dirty="0"/>
          </a:p>
          <a:p>
            <a:r>
              <a:rPr lang="en-US" dirty="0"/>
              <a:t>About 1 in 5 fatalities reporting were in the construction industry  for all sectors.  </a:t>
            </a:r>
          </a:p>
          <a:p>
            <a:endParaRPr lang="en-US" dirty="0"/>
          </a:p>
          <a:p>
            <a:r>
              <a:rPr lang="en-US" dirty="0"/>
              <a:t>In the State of Georgia, there were 194 reported workplace fatalities.</a:t>
            </a:r>
          </a:p>
        </p:txBody>
      </p:sp>
      <p:sp>
        <p:nvSpPr>
          <p:cNvPr id="4" name="Slide Number Placeholder 3"/>
          <p:cNvSpPr>
            <a:spLocks noGrp="1"/>
          </p:cNvSpPr>
          <p:nvPr>
            <p:ph type="sldNum" sz="quarter" idx="5"/>
          </p:nvPr>
        </p:nvSpPr>
        <p:spPr/>
        <p:txBody>
          <a:bodyPr/>
          <a:lstStyle/>
          <a:p>
            <a:fld id="{6D63DD5A-981E-F740-ADE0-5BC9A9C446B7}" type="slidenum">
              <a:rPr lang="en-US" smtClean="0"/>
              <a:t>19</a:t>
            </a:fld>
            <a:endParaRPr lang="en-US"/>
          </a:p>
        </p:txBody>
      </p:sp>
    </p:spTree>
    <p:extLst>
      <p:ext uri="{BB962C8B-B14F-4D97-AF65-F5344CB8AC3E}">
        <p14:creationId xmlns:p14="http://schemas.microsoft.com/office/powerpoint/2010/main" val="978901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is the most common fatality cause.   2080 (or 40%).   61 percent were on road related and a majority was vehicle on vehicle.</a:t>
            </a:r>
          </a:p>
          <a:p>
            <a:endParaRPr lang="en-US" dirty="0"/>
          </a:p>
          <a:p>
            <a:r>
              <a:rPr lang="en-US" dirty="0" err="1"/>
              <a:t>Noteable</a:t>
            </a:r>
            <a:r>
              <a:rPr lang="en-US" dirty="0"/>
              <a:t> 2</a:t>
            </a:r>
            <a:r>
              <a:rPr lang="en-US" baseline="30000" dirty="0"/>
              <a:t>nd</a:t>
            </a:r>
            <a:r>
              <a:rPr lang="en-US" dirty="0"/>
              <a:t>, Violence caused by another person.</a:t>
            </a:r>
          </a:p>
        </p:txBody>
      </p:sp>
      <p:sp>
        <p:nvSpPr>
          <p:cNvPr id="4" name="Slide Number Placeholder 3"/>
          <p:cNvSpPr>
            <a:spLocks noGrp="1"/>
          </p:cNvSpPr>
          <p:nvPr>
            <p:ph type="sldNum" sz="quarter" idx="5"/>
          </p:nvPr>
        </p:nvSpPr>
        <p:spPr/>
        <p:txBody>
          <a:bodyPr/>
          <a:lstStyle/>
          <a:p>
            <a:fld id="{6D63DD5A-981E-F740-ADE0-5BC9A9C446B7}" type="slidenum">
              <a:rPr lang="en-US" smtClean="0"/>
              <a:t>20</a:t>
            </a:fld>
            <a:endParaRPr lang="en-US"/>
          </a:p>
        </p:txBody>
      </p:sp>
    </p:spTree>
    <p:extLst>
      <p:ext uri="{BB962C8B-B14F-4D97-AF65-F5344CB8AC3E}">
        <p14:creationId xmlns:p14="http://schemas.microsoft.com/office/powerpoint/2010/main" val="1504596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has remained the top workplace fatality event since 2014, and even prior to that.</a:t>
            </a:r>
          </a:p>
        </p:txBody>
      </p:sp>
      <p:sp>
        <p:nvSpPr>
          <p:cNvPr id="4" name="Slide Number Placeholder 3"/>
          <p:cNvSpPr>
            <a:spLocks noGrp="1"/>
          </p:cNvSpPr>
          <p:nvPr>
            <p:ph type="sldNum" sz="quarter" idx="5"/>
          </p:nvPr>
        </p:nvSpPr>
        <p:spPr/>
        <p:txBody>
          <a:bodyPr/>
          <a:lstStyle/>
          <a:p>
            <a:fld id="{6D63DD5A-981E-F740-ADE0-5BC9A9C446B7}" type="slidenum">
              <a:rPr lang="en-US" smtClean="0"/>
              <a:t>21</a:t>
            </a:fld>
            <a:endParaRPr lang="en-US"/>
          </a:p>
        </p:txBody>
      </p:sp>
    </p:spTree>
    <p:extLst>
      <p:ext uri="{BB962C8B-B14F-4D97-AF65-F5344CB8AC3E}">
        <p14:creationId xmlns:p14="http://schemas.microsoft.com/office/powerpoint/2010/main" val="4197871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Fall protection, construction (</a:t>
            </a:r>
            <a:r>
              <a:rPr lang="en-US" dirty="0">
                <a:effectLst/>
                <a:hlinkClick r:id="rId3" tooltip="Duty to have fall protection."/>
              </a:rPr>
              <a:t>29 CFR 1926.501</a:t>
            </a:r>
            <a:r>
              <a:rPr lang="en-US" dirty="0">
                <a:effectLst/>
              </a:rPr>
              <a:t>) [</a:t>
            </a:r>
            <a:r>
              <a:rPr lang="en-US" dirty="0">
                <a:effectLst/>
                <a:hlinkClick r:id="rId4" tooltip="Fall Protection"/>
              </a:rPr>
              <a:t>related OSHA Safety and Health Topics page</a:t>
            </a:r>
            <a:r>
              <a:rPr lang="en-US" dirty="0">
                <a:effectLst/>
              </a:rPr>
              <a:t>]</a:t>
            </a:r>
          </a:p>
          <a:p>
            <a:r>
              <a:rPr lang="en-US" dirty="0">
                <a:effectLst/>
              </a:rPr>
              <a:t>Hazard communication standard, general industry (</a:t>
            </a:r>
            <a:r>
              <a:rPr lang="en-US" dirty="0">
                <a:effectLst/>
                <a:hlinkClick r:id="rId5" tooltip="Hazard Communication."/>
              </a:rPr>
              <a:t>29 CFR 1910.1200</a:t>
            </a:r>
            <a:r>
              <a:rPr lang="en-US" dirty="0">
                <a:effectLst/>
              </a:rPr>
              <a:t>) [</a:t>
            </a:r>
            <a:r>
              <a:rPr lang="en-US" dirty="0">
                <a:effectLst/>
                <a:hlinkClick r:id="rId6" tooltip="Hazard Communication"/>
              </a:rPr>
              <a:t>related OSHA Safety and Health Topics page]</a:t>
            </a:r>
            <a:r>
              <a:rPr lang="en-US" dirty="0">
                <a:effectLst/>
              </a:rPr>
              <a:t>]</a:t>
            </a:r>
          </a:p>
          <a:p>
            <a:r>
              <a:rPr lang="en-US" dirty="0">
                <a:effectLst/>
              </a:rPr>
              <a:t>Scaffolding, general requirements, construction (</a:t>
            </a:r>
            <a:r>
              <a:rPr lang="en-US" dirty="0">
                <a:effectLst/>
                <a:hlinkClick r:id="rId7" tooltip="General requirements."/>
              </a:rPr>
              <a:t>29 CFR 1926.451</a:t>
            </a:r>
            <a:r>
              <a:rPr lang="en-US" dirty="0">
                <a:effectLst/>
              </a:rPr>
              <a:t>) [</a:t>
            </a:r>
            <a:r>
              <a:rPr lang="en-US" dirty="0">
                <a:effectLst/>
                <a:hlinkClick r:id="rId8" tooltip="Scaffolding"/>
              </a:rPr>
              <a:t>related OSHA Safety and Health Topics page</a:t>
            </a:r>
            <a:r>
              <a:rPr lang="en-US" dirty="0">
                <a:effectLst/>
              </a:rPr>
              <a:t>]</a:t>
            </a:r>
          </a:p>
          <a:p>
            <a:r>
              <a:rPr lang="en-US" dirty="0">
                <a:effectLst/>
              </a:rPr>
              <a:t>Respiratory protection, general industry (</a:t>
            </a:r>
            <a:r>
              <a:rPr lang="en-US" dirty="0">
                <a:effectLst/>
                <a:hlinkClick r:id="rId9" tooltip="Respiratory Protection."/>
              </a:rPr>
              <a:t>29 CFR 1910.134</a:t>
            </a:r>
            <a:r>
              <a:rPr lang="en-US" dirty="0">
                <a:effectLst/>
              </a:rPr>
              <a:t>) [</a:t>
            </a:r>
            <a:r>
              <a:rPr lang="en-US" dirty="0">
                <a:effectLst/>
                <a:hlinkClick r:id="rId10" tooltip="Respiratory Protection"/>
              </a:rPr>
              <a:t>related OSHA Safety and Health Topics page</a:t>
            </a:r>
            <a:r>
              <a:rPr lang="en-US" dirty="0">
                <a:effectLst/>
              </a:rPr>
              <a:t>]</a:t>
            </a:r>
          </a:p>
          <a:p>
            <a:r>
              <a:rPr lang="en-US" dirty="0">
                <a:effectLst/>
              </a:rPr>
              <a:t>Control of hazardous energy (lockout/tagout), general industry (</a:t>
            </a:r>
            <a:r>
              <a:rPr lang="en-US" dirty="0">
                <a:effectLst/>
                <a:hlinkClick r:id="rId11" tooltip="The control of hazardous energy (lockout/tagout)."/>
              </a:rPr>
              <a:t>29 CFR 1910.147</a:t>
            </a:r>
            <a:r>
              <a:rPr lang="en-US" dirty="0">
                <a:effectLst/>
              </a:rPr>
              <a:t>) [</a:t>
            </a:r>
            <a:r>
              <a:rPr lang="en-US" dirty="0">
                <a:effectLst/>
                <a:hlinkClick r:id="rId12" tooltip="Control of Hazardous Energy"/>
              </a:rPr>
              <a:t>related OSHA Safety and Health Topics page</a:t>
            </a:r>
            <a:r>
              <a:rPr lang="en-US" dirty="0">
                <a:effectLst/>
              </a:rPr>
              <a:t>]</a:t>
            </a:r>
          </a:p>
          <a:p>
            <a:r>
              <a:rPr lang="en-US" dirty="0">
                <a:effectLst/>
              </a:rPr>
              <a:t>Ladders, construction (</a:t>
            </a:r>
            <a:r>
              <a:rPr lang="en-US" dirty="0">
                <a:effectLst/>
                <a:hlinkClick r:id="rId13" tooltip="Ladders."/>
              </a:rPr>
              <a:t>29 CFR 1926.1053</a:t>
            </a:r>
            <a:r>
              <a:rPr lang="en-US" dirty="0">
                <a:effectLst/>
              </a:rPr>
              <a:t>) [</a:t>
            </a:r>
            <a:r>
              <a:rPr lang="en-US" dirty="0">
                <a:effectLst/>
                <a:hlinkClick r:id="rId4" tooltip="Fall Protection"/>
              </a:rPr>
              <a:t>related OSHA Safety and Health Topics page</a:t>
            </a:r>
            <a:r>
              <a:rPr lang="en-US" dirty="0">
                <a:effectLst/>
              </a:rPr>
              <a:t>]</a:t>
            </a:r>
          </a:p>
          <a:p>
            <a:r>
              <a:rPr lang="en-US" dirty="0">
                <a:effectLst/>
              </a:rPr>
              <a:t>Powered industrial trucks, general industry (</a:t>
            </a:r>
            <a:r>
              <a:rPr lang="en-US" dirty="0">
                <a:effectLst/>
                <a:hlinkClick r:id="rId14" tooltip="Powered industrial trucks."/>
              </a:rPr>
              <a:t>29 CFR 1910.178</a:t>
            </a:r>
            <a:r>
              <a:rPr lang="en-US" dirty="0">
                <a:effectLst/>
              </a:rPr>
              <a:t>) [</a:t>
            </a:r>
            <a:r>
              <a:rPr lang="en-US" dirty="0">
                <a:effectLst/>
                <a:hlinkClick r:id="rId15" tooltip="Powered Industrial Trucks - Forklifts"/>
              </a:rPr>
              <a:t>related OSHA Safety and Health Topics page</a:t>
            </a:r>
            <a:r>
              <a:rPr lang="en-US" dirty="0">
                <a:effectLst/>
              </a:rPr>
              <a:t>]</a:t>
            </a:r>
          </a:p>
          <a:p>
            <a:r>
              <a:rPr lang="en-US" dirty="0">
                <a:effectLst/>
              </a:rPr>
              <a:t>Fall Protection–Training Requirements (</a:t>
            </a:r>
            <a:r>
              <a:rPr lang="en-US" dirty="0">
                <a:effectLst/>
                <a:hlinkClick r:id="rId16" tooltip="Training requirements."/>
              </a:rPr>
              <a:t>29 CFR 1926.503</a:t>
            </a:r>
            <a:r>
              <a:rPr lang="en-US" dirty="0">
                <a:effectLst/>
              </a:rPr>
              <a:t>) [</a:t>
            </a:r>
            <a:r>
              <a:rPr lang="en-US" dirty="0">
                <a:effectLst/>
                <a:hlinkClick r:id="rId4" tooltip="Fall Protection"/>
              </a:rPr>
              <a:t>related OSHA Safety and Health Topics page</a:t>
            </a:r>
            <a:r>
              <a:rPr lang="en-US" dirty="0">
                <a:effectLst/>
              </a:rPr>
              <a:t>]</a:t>
            </a:r>
          </a:p>
          <a:p>
            <a:r>
              <a:rPr lang="en-US" dirty="0">
                <a:effectLst/>
              </a:rPr>
              <a:t>Machinery and Machine Guarding, general requirements (</a:t>
            </a:r>
            <a:r>
              <a:rPr lang="en-US" dirty="0">
                <a:effectLst/>
                <a:hlinkClick r:id="rId17" tooltip="General requirements for all machines."/>
              </a:rPr>
              <a:t>29 CFR 1910.212</a:t>
            </a:r>
            <a:r>
              <a:rPr lang="en-US" dirty="0">
                <a:effectLst/>
              </a:rPr>
              <a:t>) [</a:t>
            </a:r>
            <a:r>
              <a:rPr lang="en-US" dirty="0">
                <a:effectLst/>
                <a:hlinkClick r:id="rId18" tooltip="Machine Guarding"/>
              </a:rPr>
              <a:t>related OSHA Safety and Health Topics page</a:t>
            </a:r>
            <a:r>
              <a:rPr lang="en-US" dirty="0">
                <a:effectLst/>
              </a:rPr>
              <a:t>]</a:t>
            </a:r>
          </a:p>
          <a:p>
            <a:r>
              <a:rPr lang="en-US" dirty="0">
                <a:effectLst/>
              </a:rPr>
              <a:t>Eye and Face Protection (</a:t>
            </a:r>
            <a:r>
              <a:rPr lang="en-US" dirty="0">
                <a:effectLst/>
                <a:hlinkClick r:id="rId19" tooltip="Eye and face protection"/>
              </a:rPr>
              <a:t>29 CFR 1926.102</a:t>
            </a:r>
            <a:r>
              <a:rPr lang="en-US" dirty="0">
                <a:effectLst/>
              </a:rPr>
              <a:t>) [</a:t>
            </a:r>
            <a:r>
              <a:rPr lang="en-US" dirty="0">
                <a:effectLst/>
                <a:hlinkClick r:id="rId20" tooltip="Eye and Face Protection"/>
              </a:rPr>
              <a:t>related OSHA Safety and Health Topics page</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6D63DD5A-981E-F740-ADE0-5BC9A9C446B7}" type="slidenum">
              <a:rPr lang="en-US" smtClean="0"/>
              <a:t>24</a:t>
            </a:fld>
            <a:endParaRPr lang="en-US"/>
          </a:p>
        </p:txBody>
      </p:sp>
    </p:spTree>
    <p:extLst>
      <p:ext uri="{BB962C8B-B14F-4D97-AF65-F5344CB8AC3E}">
        <p14:creationId xmlns:p14="http://schemas.microsoft.com/office/powerpoint/2010/main" val="93381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63DD5A-981E-F740-ADE0-5BC9A9C446B7}" type="slidenum">
              <a:rPr lang="en-US" smtClean="0"/>
              <a:t>2</a:t>
            </a:fld>
            <a:endParaRPr lang="en-US"/>
          </a:p>
        </p:txBody>
      </p:sp>
    </p:spTree>
    <p:extLst>
      <p:ext uri="{BB962C8B-B14F-4D97-AF65-F5344CB8AC3E}">
        <p14:creationId xmlns:p14="http://schemas.microsoft.com/office/powerpoint/2010/main" val="3376584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63DD5A-981E-F740-ADE0-5BC9A9C446B7}" type="slidenum">
              <a:rPr lang="en-US" smtClean="0"/>
              <a:t>25</a:t>
            </a:fld>
            <a:endParaRPr lang="en-US"/>
          </a:p>
        </p:txBody>
      </p:sp>
    </p:spTree>
    <p:extLst>
      <p:ext uri="{BB962C8B-B14F-4D97-AF65-F5344CB8AC3E}">
        <p14:creationId xmlns:p14="http://schemas.microsoft.com/office/powerpoint/2010/main" val="3714895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63DD5A-981E-F740-ADE0-5BC9A9C446B7}" type="slidenum">
              <a:rPr lang="en-US" smtClean="0"/>
              <a:t>26</a:t>
            </a:fld>
            <a:endParaRPr lang="en-US"/>
          </a:p>
        </p:txBody>
      </p:sp>
    </p:spTree>
    <p:extLst>
      <p:ext uri="{BB962C8B-B14F-4D97-AF65-F5344CB8AC3E}">
        <p14:creationId xmlns:p14="http://schemas.microsoft.com/office/powerpoint/2010/main" val="382569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63DD5A-981E-F740-ADE0-5BC9A9C446B7}" type="slidenum">
              <a:rPr lang="en-US" smtClean="0"/>
              <a:t>3</a:t>
            </a:fld>
            <a:endParaRPr lang="en-US"/>
          </a:p>
        </p:txBody>
      </p:sp>
    </p:spTree>
    <p:extLst>
      <p:ext uri="{BB962C8B-B14F-4D97-AF65-F5344CB8AC3E}">
        <p14:creationId xmlns:p14="http://schemas.microsoft.com/office/powerpoint/2010/main" val="263878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total recordable cases (TRC) incidence rate among private industry employers remained unchanged at 2.8 cases per 100 full-time workers in 2018. Even though the incidence rate for days away from work, job transfer, or restriction (DART) cases increased to 1.6 cases in 2018—up from 1.5 cases in 2017—the rates for days away from work (DAFW) cases and for days of job transfer or restriction only (DJTR) cases were unchanged. The rate for other recordable cases (ORC) cases also remained unchanged from 2017. </a:t>
            </a:r>
            <a:endParaRPr lang="en-US" dirty="0"/>
          </a:p>
        </p:txBody>
      </p:sp>
      <p:sp>
        <p:nvSpPr>
          <p:cNvPr id="4" name="Slide Number Placeholder 3"/>
          <p:cNvSpPr>
            <a:spLocks noGrp="1"/>
          </p:cNvSpPr>
          <p:nvPr>
            <p:ph type="sldNum" sz="quarter" idx="5"/>
          </p:nvPr>
        </p:nvSpPr>
        <p:spPr/>
        <p:txBody>
          <a:bodyPr/>
          <a:lstStyle/>
          <a:p>
            <a:fld id="{6D63DD5A-981E-F740-ADE0-5BC9A9C446B7}" type="slidenum">
              <a:rPr lang="en-US" smtClean="0"/>
              <a:t>5</a:t>
            </a:fld>
            <a:endParaRPr lang="en-US"/>
          </a:p>
        </p:txBody>
      </p:sp>
    </p:spTree>
    <p:extLst>
      <p:ext uri="{BB962C8B-B14F-4D97-AF65-F5344CB8AC3E}">
        <p14:creationId xmlns:p14="http://schemas.microsoft.com/office/powerpoint/2010/main" val="32815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Injuries accounted for 95 percent of cases reported among all private industry workplaces combined in 2018, as well as the majority of cases reported among individual industry sectors. Illnesses accounted for only a small fraction of cases reported in each industry sector. </a:t>
            </a:r>
            <a:endParaRPr lang="en-US" dirty="0"/>
          </a:p>
        </p:txBody>
      </p:sp>
      <p:sp>
        <p:nvSpPr>
          <p:cNvPr id="4" name="Slide Number Placeholder 3"/>
          <p:cNvSpPr>
            <a:spLocks noGrp="1"/>
          </p:cNvSpPr>
          <p:nvPr>
            <p:ph type="sldNum" sz="quarter" idx="5"/>
          </p:nvPr>
        </p:nvSpPr>
        <p:spPr/>
        <p:txBody>
          <a:bodyPr/>
          <a:lstStyle/>
          <a:p>
            <a:fld id="{6D63DD5A-981E-F740-ADE0-5BC9A9C446B7}" type="slidenum">
              <a:rPr lang="en-US" smtClean="0"/>
              <a:t>6</a:t>
            </a:fld>
            <a:endParaRPr lang="en-US"/>
          </a:p>
        </p:txBody>
      </p:sp>
    </p:spTree>
    <p:extLst>
      <p:ext uri="{BB962C8B-B14F-4D97-AF65-F5344CB8AC3E}">
        <p14:creationId xmlns:p14="http://schemas.microsoft.com/office/powerpoint/2010/main" val="4166082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estimated rate of occupational injuries and illnesses across industry sectors ranged from 5.3 cases per 100 full-time workers in agriculture, forestry, fishing and hunting to 0.5 cases in finance and insurance. Health care and social assistance had the highest number of injuries and illnesses, accounting for approximately 1 in 5 injury and illness cases reported by private industry employers in 2018. </a:t>
            </a:r>
            <a:endParaRPr lang="en-US" dirty="0"/>
          </a:p>
        </p:txBody>
      </p:sp>
      <p:sp>
        <p:nvSpPr>
          <p:cNvPr id="4" name="Slide Number Placeholder 3"/>
          <p:cNvSpPr>
            <a:spLocks noGrp="1"/>
          </p:cNvSpPr>
          <p:nvPr>
            <p:ph type="sldNum" sz="quarter" idx="5"/>
          </p:nvPr>
        </p:nvSpPr>
        <p:spPr/>
        <p:txBody>
          <a:bodyPr/>
          <a:lstStyle/>
          <a:p>
            <a:fld id="{6D63DD5A-981E-F740-ADE0-5BC9A9C446B7}" type="slidenum">
              <a:rPr lang="en-US" smtClean="0"/>
              <a:t>7</a:t>
            </a:fld>
            <a:endParaRPr lang="en-US"/>
          </a:p>
        </p:txBody>
      </p:sp>
    </p:spTree>
    <p:extLst>
      <p:ext uri="{BB962C8B-B14F-4D97-AF65-F5344CB8AC3E}">
        <p14:creationId xmlns:p14="http://schemas.microsoft.com/office/powerpoint/2010/main" val="332005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estimated rate of occupational illness across private industry was 12.6 cases per 10,000 full-time equivalent workers, with rates ranging among industry sectors from 3.2 cases in the management of companies and enterprises sector to 27.7 cases in manufacturing. The manufacturing and health care and social assistance industry sectors together reported 53.7 percent of all private industry illness cases in 2018. </a:t>
            </a:r>
            <a:endParaRPr lang="en-US" dirty="0"/>
          </a:p>
        </p:txBody>
      </p:sp>
      <p:sp>
        <p:nvSpPr>
          <p:cNvPr id="4" name="Slide Number Placeholder 3"/>
          <p:cNvSpPr>
            <a:spLocks noGrp="1"/>
          </p:cNvSpPr>
          <p:nvPr>
            <p:ph type="sldNum" sz="quarter" idx="5"/>
          </p:nvPr>
        </p:nvSpPr>
        <p:spPr/>
        <p:txBody>
          <a:bodyPr/>
          <a:lstStyle/>
          <a:p>
            <a:fld id="{6D63DD5A-981E-F740-ADE0-5BC9A9C446B7}" type="slidenum">
              <a:rPr lang="en-US" smtClean="0"/>
              <a:t>8</a:t>
            </a:fld>
            <a:endParaRPr lang="en-US"/>
          </a:p>
        </p:txBody>
      </p:sp>
    </p:spTree>
    <p:extLst>
      <p:ext uri="{BB962C8B-B14F-4D97-AF65-F5344CB8AC3E}">
        <p14:creationId xmlns:p14="http://schemas.microsoft.com/office/powerpoint/2010/main" val="400995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Continuing a trend since 2008, the total recordable cases (TRC) incidence rate of injuries and illnesses remained highest among local government workplaces (5.3 cases per 100 full-time equivalent workers), compared to state government (3.6 cases) and private industry (2.8 cases) workplaces. The local government TRC rate increased from 5.0 cases in 2017 to 5.3 cases in 2018, while state government and private industry rates remained statistically unchanged. </a:t>
            </a:r>
            <a:endParaRPr lang="en-US" dirty="0"/>
          </a:p>
        </p:txBody>
      </p:sp>
      <p:sp>
        <p:nvSpPr>
          <p:cNvPr id="4" name="Slide Number Placeholder 3"/>
          <p:cNvSpPr>
            <a:spLocks noGrp="1"/>
          </p:cNvSpPr>
          <p:nvPr>
            <p:ph type="sldNum" sz="quarter" idx="5"/>
          </p:nvPr>
        </p:nvSpPr>
        <p:spPr/>
        <p:txBody>
          <a:bodyPr/>
          <a:lstStyle/>
          <a:p>
            <a:fld id="{6D63DD5A-981E-F740-ADE0-5BC9A9C446B7}" type="slidenum">
              <a:rPr lang="en-US" smtClean="0"/>
              <a:t>9</a:t>
            </a:fld>
            <a:endParaRPr lang="en-US"/>
          </a:p>
        </p:txBody>
      </p:sp>
    </p:spTree>
    <p:extLst>
      <p:ext uri="{BB962C8B-B14F-4D97-AF65-F5344CB8AC3E}">
        <p14:creationId xmlns:p14="http://schemas.microsoft.com/office/powerpoint/2010/main" val="85048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Private industry and public sector estimates are available for 41 participating states and for the District of Columbia for 2018. The private industry and illness rate was higher in 22 states than the national rate of 2.8 cases per 100 full-time workers, lower in 12 states and in the District of Columbia, and not statistically different in 7 states. Caution should be taken when comparing rates among different states as some differences can be attributed to different industry composition within each state. </a:t>
            </a:r>
            <a:endParaRPr lang="en-US" dirty="0"/>
          </a:p>
        </p:txBody>
      </p:sp>
      <p:sp>
        <p:nvSpPr>
          <p:cNvPr id="4" name="Slide Number Placeholder 3"/>
          <p:cNvSpPr>
            <a:spLocks noGrp="1"/>
          </p:cNvSpPr>
          <p:nvPr>
            <p:ph type="sldNum" sz="quarter" idx="5"/>
          </p:nvPr>
        </p:nvSpPr>
        <p:spPr/>
        <p:txBody>
          <a:bodyPr/>
          <a:lstStyle/>
          <a:p>
            <a:fld id="{6D63DD5A-981E-F740-ADE0-5BC9A9C446B7}" type="slidenum">
              <a:rPr lang="en-US" smtClean="0"/>
              <a:t>10</a:t>
            </a:fld>
            <a:endParaRPr lang="en-US"/>
          </a:p>
        </p:txBody>
      </p:sp>
    </p:spTree>
    <p:extLst>
      <p:ext uri="{BB962C8B-B14F-4D97-AF65-F5344CB8AC3E}">
        <p14:creationId xmlns:p14="http://schemas.microsoft.com/office/powerpoint/2010/main" val="688863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null)"/><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null)"/><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hyperlink" Target="https://crc.ul.com/app/library?library_type=icons" TargetMode="External"/><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nul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Text Placeholder 26"/>
          <p:cNvSpPr>
            <a:spLocks noGrp="1"/>
          </p:cNvSpPr>
          <p:nvPr>
            <p:ph type="body" sz="quarter" idx="10" hasCustomPrompt="1"/>
          </p:nvPr>
        </p:nvSpPr>
        <p:spPr>
          <a:xfrm>
            <a:off x="301624" y="233527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Title Arial 32pt red</a:t>
            </a:r>
            <a:br>
              <a:rPr lang="en-US" dirty="0"/>
            </a:br>
            <a:r>
              <a:rPr lang="en-US" dirty="0"/>
              <a:t>sentence case</a:t>
            </a:r>
          </a:p>
        </p:txBody>
      </p:sp>
      <p:sp>
        <p:nvSpPr>
          <p:cNvPr id="29" name="Text Placeholder 28"/>
          <p:cNvSpPr>
            <a:spLocks noGrp="1"/>
          </p:cNvSpPr>
          <p:nvPr>
            <p:ph type="body" sz="quarter" idx="11" hasCustomPrompt="1"/>
          </p:nvPr>
        </p:nvSpPr>
        <p:spPr>
          <a:xfrm>
            <a:off x="301624" y="3562350"/>
            <a:ext cx="6403976" cy="215444"/>
          </a:xfrm>
          <a:prstGeom prst="rect">
            <a:avLst/>
          </a:prstGeom>
        </p:spPr>
        <p:txBody>
          <a:bodyPr wrap="square" lIns="0" tIns="0" rIns="0" bIns="0" anchor="t">
            <a:spAutoFit/>
          </a:bodyPr>
          <a:lstStyle>
            <a:lvl1pPr marL="0" indent="0">
              <a:lnSpc>
                <a:spcPct val="100000"/>
              </a:lnSpc>
              <a:spcBef>
                <a:spcPts val="0"/>
              </a:spcBef>
              <a:buNone/>
              <a:defRPr sz="1400" baseline="0">
                <a:solidFill>
                  <a:schemeClr val="accent1"/>
                </a:solidFill>
                <a:latin typeface="Arial"/>
                <a:cs typeface="Arial"/>
              </a:defRPr>
            </a:lvl1pPr>
            <a:lvl2pPr marL="0" indent="0" algn="l">
              <a:buNone/>
              <a:tabLst/>
              <a:defRPr sz="1400">
                <a:solidFill>
                  <a:schemeClr val="accent1"/>
                </a:solidFill>
                <a:latin typeface="Arial"/>
                <a:cs typeface="Arial"/>
              </a:defRPr>
            </a:lvl2pPr>
            <a:lvl3pPr marL="0" indent="0">
              <a:buNone/>
              <a:tabLst/>
              <a:defRPr sz="1400" b="0">
                <a:solidFill>
                  <a:schemeClr val="accent1"/>
                </a:solidFill>
                <a:latin typeface="Arial"/>
                <a:cs typeface="Arial"/>
              </a:defRPr>
            </a:lvl3pPr>
            <a:lvl4pPr marL="0" indent="0">
              <a:buNone/>
              <a:defRPr sz="1400">
                <a:solidFill>
                  <a:schemeClr val="accent1"/>
                </a:solidFill>
                <a:latin typeface="Arial"/>
                <a:cs typeface="Arial"/>
              </a:defRPr>
            </a:lvl4pPr>
            <a:lvl5pPr marL="0" indent="0">
              <a:buNone/>
              <a:defRPr sz="1400">
                <a:solidFill>
                  <a:schemeClr val="accent1"/>
                </a:solidFill>
                <a:latin typeface="Arial"/>
                <a:cs typeface="Arial"/>
              </a:defRPr>
            </a:lvl5pPr>
            <a:lvl6pPr marL="0" indent="0">
              <a:buNone/>
              <a:defRPr>
                <a:solidFill>
                  <a:schemeClr val="accent1"/>
                </a:solidFill>
              </a:defRPr>
            </a:lvl6pPr>
            <a:lvl7pPr marL="0" indent="0">
              <a:buNone/>
              <a:defRPr>
                <a:solidFill>
                  <a:schemeClr val="accent1"/>
                </a:solidFill>
              </a:defRPr>
            </a:lvl7pPr>
            <a:lvl8pPr marL="0" indent="0">
              <a:buNone/>
              <a:defRPr>
                <a:solidFill>
                  <a:schemeClr val="accent1"/>
                </a:solidFill>
              </a:defRPr>
            </a:lvl8pPr>
            <a:lvl9pPr marL="0" indent="0">
              <a:buNone/>
              <a:defRPr>
                <a:solidFill>
                  <a:schemeClr val="accent1"/>
                </a:solidFill>
              </a:defRPr>
            </a:lvl9pPr>
          </a:lstStyle>
          <a:p>
            <a:pPr lvl="0"/>
            <a:r>
              <a:rPr lang="en-US" dirty="0"/>
              <a:t>Date | Subhead Arial 14pt red maximum one line | Date</a:t>
            </a:r>
          </a:p>
        </p:txBody>
      </p:sp>
      <p:sp>
        <p:nvSpPr>
          <p:cNvPr id="2" name="Footer Placeholder 1">
            <a:extLst>
              <a:ext uri="{FF2B5EF4-FFF2-40B4-BE49-F238E27FC236}">
                <a16:creationId xmlns:a16="http://schemas.microsoft.com/office/drawing/2014/main" id="{787B00C1-4E90-DF49-BADC-D2014CAF1262}"/>
              </a:ext>
            </a:extLst>
          </p:cNvPr>
          <p:cNvSpPr>
            <a:spLocks noGrp="1"/>
          </p:cNvSpPr>
          <p:nvPr>
            <p:ph type="ftr" sz="quarter" idx="12"/>
          </p:nvPr>
        </p:nvSpPr>
        <p:spPr>
          <a:xfrm>
            <a:off x="301624" y="4777313"/>
            <a:ext cx="3046412" cy="156637"/>
          </a:xfrm>
        </p:spPr>
        <p:txBody>
          <a:bodyPr/>
          <a:lstStyle>
            <a:lvl1pPr>
              <a:defRPr lang="en-US" b="0" i="0" smtClean="0">
                <a:effectLst/>
              </a:defRPr>
            </a:lvl1pPr>
          </a:lstStyle>
          <a:p>
            <a:r>
              <a:rPr lang="en-US" dirty="0"/>
              <a:t>UL and the UL logo are trademarks of UL LLC © 2020.</a:t>
            </a:r>
            <a:endParaRPr lang="en-US" dirty="0">
              <a:ea typeface="Open Sans" charset="0"/>
              <a:cs typeface="Arial"/>
            </a:endParaRPr>
          </a:p>
        </p:txBody>
      </p:sp>
      <p:pic>
        <p:nvPicPr>
          <p:cNvPr id="7" name="Picture 6">
            <a:extLst>
              <a:ext uri="{FF2B5EF4-FFF2-40B4-BE49-F238E27FC236}">
                <a16:creationId xmlns:a16="http://schemas.microsoft.com/office/drawing/2014/main" id="{12D897A8-BC90-804A-AA9D-2979B85DA3DB}"/>
              </a:ext>
            </a:extLst>
          </p:cNvPr>
          <p:cNvPicPr>
            <a:picLocks noChangeAspect="1"/>
          </p:cNvPicPr>
          <p:nvPr userDrawn="1"/>
        </p:nvPicPr>
        <p:blipFill rotWithShape="1">
          <a:blip r:embed="rId2"/>
          <a:srcRect r="15914"/>
          <a:stretch/>
        </p:blipFill>
        <p:spPr>
          <a:xfrm>
            <a:off x="6837358" y="578358"/>
            <a:ext cx="2306642" cy="2743200"/>
          </a:xfrm>
          <a:prstGeom prst="rect">
            <a:avLst/>
          </a:prstGeom>
        </p:spPr>
      </p:pic>
    </p:spTree>
    <p:extLst>
      <p:ext uri="{BB962C8B-B14F-4D97-AF65-F5344CB8AC3E}">
        <p14:creationId xmlns:p14="http://schemas.microsoft.com/office/powerpoint/2010/main" val="366503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Red">
    <p:bg>
      <p:bgPr>
        <a:solidFill>
          <a:schemeClr val="accent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194054"/>
            <a:ext cx="6556376" cy="2755391"/>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cap="none">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Section divider title </a:t>
            </a:r>
            <a:r>
              <a:rPr lang="en-US" dirty="0" err="1"/>
              <a:t>arial</a:t>
            </a:r>
            <a:r>
              <a:rPr lang="en-US" dirty="0"/>
              <a:t> 32pt white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9" name="Picture 8">
            <a:extLst>
              <a:ext uri="{FF2B5EF4-FFF2-40B4-BE49-F238E27FC236}">
                <a16:creationId xmlns:a16="http://schemas.microsoft.com/office/drawing/2014/main" id="{CBCDD131-67FF-A849-A5E2-FEB459A32824}"/>
              </a:ext>
            </a:extLst>
          </p:cNvPr>
          <p:cNvPicPr>
            <a:picLocks noChangeAspect="1"/>
          </p:cNvPicPr>
          <p:nvPr userDrawn="1"/>
        </p:nvPicPr>
        <p:blipFill rotWithShape="1">
          <a:blip r:embed="rId2"/>
          <a:srcRect l="-399" r="16709"/>
          <a:stretch/>
        </p:blipFill>
        <p:spPr>
          <a:xfrm>
            <a:off x="7613495" y="1657350"/>
            <a:ext cx="1530505" cy="1828800"/>
          </a:xfrm>
          <a:prstGeom prst="rect">
            <a:avLst/>
          </a:prstGeom>
        </p:spPr>
      </p:pic>
    </p:spTree>
    <p:extLst>
      <p:ext uri="{BB962C8B-B14F-4D97-AF65-F5344CB8AC3E}">
        <p14:creationId xmlns:p14="http://schemas.microsoft.com/office/powerpoint/2010/main" val="294512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Blue">
    <p:bg>
      <p:bgPr>
        <a:solidFill>
          <a:srgbClr val="00518A"/>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194054"/>
            <a:ext cx="6556376" cy="2755391"/>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cap="none">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Section divider title </a:t>
            </a:r>
            <a:r>
              <a:rPr lang="en-US" dirty="0" err="1"/>
              <a:t>arial</a:t>
            </a:r>
            <a:r>
              <a:rPr lang="en-US" dirty="0"/>
              <a:t> 32pt white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8" name="Picture 7">
            <a:extLst>
              <a:ext uri="{FF2B5EF4-FFF2-40B4-BE49-F238E27FC236}">
                <a16:creationId xmlns:a16="http://schemas.microsoft.com/office/drawing/2014/main" id="{4E2380AC-3CC1-184C-B829-CA9F2AEDDB68}"/>
              </a:ext>
            </a:extLst>
          </p:cNvPr>
          <p:cNvPicPr>
            <a:picLocks noChangeAspect="1"/>
          </p:cNvPicPr>
          <p:nvPr userDrawn="1"/>
        </p:nvPicPr>
        <p:blipFill rotWithShape="1">
          <a:blip r:embed="rId2"/>
          <a:srcRect l="-712" r="17022"/>
          <a:stretch/>
        </p:blipFill>
        <p:spPr>
          <a:xfrm>
            <a:off x="7613495" y="1657350"/>
            <a:ext cx="1530505" cy="1828800"/>
          </a:xfrm>
          <a:prstGeom prst="rect">
            <a:avLst/>
          </a:prstGeom>
        </p:spPr>
      </p:pic>
    </p:spTree>
    <p:extLst>
      <p:ext uri="{BB962C8B-B14F-4D97-AF65-F5344CB8AC3E}">
        <p14:creationId xmlns:p14="http://schemas.microsoft.com/office/powerpoint/2010/main" val="881118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Teal">
    <p:bg>
      <p:bgPr>
        <a:solidFill>
          <a:schemeClr val="accent4"/>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194054"/>
            <a:ext cx="6556376" cy="2755391"/>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cap="none">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Section divider title </a:t>
            </a:r>
            <a:r>
              <a:rPr lang="en-US" dirty="0" err="1"/>
              <a:t>arial</a:t>
            </a:r>
            <a:r>
              <a:rPr lang="en-US" dirty="0"/>
              <a:t> 32pt white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8" name="Picture 7">
            <a:extLst>
              <a:ext uri="{FF2B5EF4-FFF2-40B4-BE49-F238E27FC236}">
                <a16:creationId xmlns:a16="http://schemas.microsoft.com/office/drawing/2014/main" id="{CAE0E2CB-BFF4-B34D-8113-2F88FCC01E43}"/>
              </a:ext>
            </a:extLst>
          </p:cNvPr>
          <p:cNvPicPr>
            <a:picLocks noChangeAspect="1"/>
          </p:cNvPicPr>
          <p:nvPr userDrawn="1"/>
        </p:nvPicPr>
        <p:blipFill rotWithShape="1">
          <a:blip r:embed="rId2"/>
          <a:srcRect l="-712" r="17022"/>
          <a:stretch/>
        </p:blipFill>
        <p:spPr>
          <a:xfrm>
            <a:off x="7613495" y="1655993"/>
            <a:ext cx="1530505" cy="1828800"/>
          </a:xfrm>
          <a:prstGeom prst="rect">
            <a:avLst/>
          </a:prstGeom>
        </p:spPr>
      </p:pic>
    </p:spTree>
    <p:extLst>
      <p:ext uri="{BB962C8B-B14F-4D97-AF65-F5344CB8AC3E}">
        <p14:creationId xmlns:p14="http://schemas.microsoft.com/office/powerpoint/2010/main" val="1498640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Green">
    <p:bg>
      <p:bgPr>
        <a:solidFill>
          <a:srgbClr val="4C9E44"/>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194054"/>
            <a:ext cx="6556376" cy="2755391"/>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cap="none">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Section divider title </a:t>
            </a:r>
            <a:r>
              <a:rPr lang="en-US" dirty="0" err="1"/>
              <a:t>arial</a:t>
            </a:r>
            <a:r>
              <a:rPr lang="en-US" dirty="0"/>
              <a:t> 32pt white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8" name="Picture 7">
            <a:extLst>
              <a:ext uri="{FF2B5EF4-FFF2-40B4-BE49-F238E27FC236}">
                <a16:creationId xmlns:a16="http://schemas.microsoft.com/office/drawing/2014/main" id="{0A9F7CAD-991F-D24D-A14F-88773F4623BB}"/>
              </a:ext>
            </a:extLst>
          </p:cNvPr>
          <p:cNvPicPr>
            <a:picLocks noChangeAspect="1"/>
          </p:cNvPicPr>
          <p:nvPr userDrawn="1"/>
        </p:nvPicPr>
        <p:blipFill rotWithShape="1">
          <a:blip r:embed="rId2"/>
          <a:srcRect l="-879" r="17190"/>
          <a:stretch/>
        </p:blipFill>
        <p:spPr>
          <a:xfrm>
            <a:off x="7613495" y="1657350"/>
            <a:ext cx="1530505" cy="1828800"/>
          </a:xfrm>
          <a:prstGeom prst="rect">
            <a:avLst/>
          </a:prstGeom>
        </p:spPr>
      </p:pic>
    </p:spTree>
    <p:extLst>
      <p:ext uri="{BB962C8B-B14F-4D97-AF65-F5344CB8AC3E}">
        <p14:creationId xmlns:p14="http://schemas.microsoft.com/office/powerpoint/2010/main" val="2910674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Orange">
    <p:bg>
      <p:bgPr>
        <a:solidFill>
          <a:schemeClr val="accent2"/>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194054"/>
            <a:ext cx="6556376" cy="2755391"/>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cap="none">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Section divider title </a:t>
            </a:r>
            <a:r>
              <a:rPr lang="en-US" dirty="0" err="1"/>
              <a:t>arial</a:t>
            </a:r>
            <a:r>
              <a:rPr lang="en-US" dirty="0"/>
              <a:t> 32pt white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8" name="Picture 7">
            <a:extLst>
              <a:ext uri="{FF2B5EF4-FFF2-40B4-BE49-F238E27FC236}">
                <a16:creationId xmlns:a16="http://schemas.microsoft.com/office/drawing/2014/main" id="{F26735AD-7EDC-A84C-B85F-33997B6FBB6B}"/>
              </a:ext>
            </a:extLst>
          </p:cNvPr>
          <p:cNvPicPr>
            <a:picLocks noChangeAspect="1"/>
          </p:cNvPicPr>
          <p:nvPr userDrawn="1"/>
        </p:nvPicPr>
        <p:blipFill rotWithShape="1">
          <a:blip r:embed="rId2"/>
          <a:srcRect l="-711" r="17024"/>
          <a:stretch/>
        </p:blipFill>
        <p:spPr>
          <a:xfrm>
            <a:off x="7613495" y="1657349"/>
            <a:ext cx="1530505" cy="1828800"/>
          </a:xfrm>
          <a:prstGeom prst="rect">
            <a:avLst/>
          </a:prstGeom>
        </p:spPr>
      </p:pic>
    </p:spTree>
    <p:extLst>
      <p:ext uri="{BB962C8B-B14F-4D97-AF65-F5344CB8AC3E}">
        <p14:creationId xmlns:p14="http://schemas.microsoft.com/office/powerpoint/2010/main" val="2494580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Gray">
    <p:bg>
      <p:bgPr>
        <a:solidFill>
          <a:schemeClr val="tx2"/>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194054"/>
            <a:ext cx="6556376" cy="2755391"/>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cap="none">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Section divider title </a:t>
            </a:r>
            <a:r>
              <a:rPr lang="en-US" dirty="0" err="1"/>
              <a:t>arial</a:t>
            </a:r>
            <a:r>
              <a:rPr lang="en-US" dirty="0"/>
              <a:t> 32pt white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5" name="Picture 4">
            <a:extLst>
              <a:ext uri="{FF2B5EF4-FFF2-40B4-BE49-F238E27FC236}">
                <a16:creationId xmlns:a16="http://schemas.microsoft.com/office/drawing/2014/main" id="{D62928EB-15AB-BA4B-A8F7-79A2262E5CDD}"/>
              </a:ext>
            </a:extLst>
          </p:cNvPr>
          <p:cNvPicPr>
            <a:picLocks noChangeAspect="1"/>
          </p:cNvPicPr>
          <p:nvPr userDrawn="1"/>
        </p:nvPicPr>
        <p:blipFill>
          <a:blip r:embed="rId2"/>
          <a:stretch>
            <a:fillRect/>
          </a:stretch>
        </p:blipFill>
        <p:spPr>
          <a:xfrm>
            <a:off x="7622390" y="1657349"/>
            <a:ext cx="1541930" cy="1828800"/>
          </a:xfrm>
          <a:prstGeom prst="rect">
            <a:avLst/>
          </a:prstGeom>
        </p:spPr>
      </p:pic>
    </p:spTree>
    <p:extLst>
      <p:ext uri="{BB962C8B-B14F-4D97-AF65-F5344CB8AC3E}">
        <p14:creationId xmlns:p14="http://schemas.microsoft.com/office/powerpoint/2010/main" val="337298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Black">
    <p:bg>
      <p:bgPr>
        <a:solidFill>
          <a:schemeClr val="tx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194054"/>
            <a:ext cx="6556376" cy="2755391"/>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cap="none">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Section divider title </a:t>
            </a:r>
            <a:r>
              <a:rPr lang="en-US" dirty="0" err="1"/>
              <a:t>arial</a:t>
            </a:r>
            <a:r>
              <a:rPr lang="en-US" dirty="0"/>
              <a:t> 32pt white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6" name="Picture 5">
            <a:extLst>
              <a:ext uri="{FF2B5EF4-FFF2-40B4-BE49-F238E27FC236}">
                <a16:creationId xmlns:a16="http://schemas.microsoft.com/office/drawing/2014/main" id="{690E6287-BD36-4A4E-AE08-8C4667C368CB}"/>
              </a:ext>
            </a:extLst>
          </p:cNvPr>
          <p:cNvPicPr>
            <a:picLocks noChangeAspect="1"/>
          </p:cNvPicPr>
          <p:nvPr userDrawn="1"/>
        </p:nvPicPr>
        <p:blipFill>
          <a:blip r:embed="rId2"/>
          <a:stretch>
            <a:fillRect/>
          </a:stretch>
        </p:blipFill>
        <p:spPr>
          <a:xfrm>
            <a:off x="7613495" y="1654554"/>
            <a:ext cx="1541929" cy="1828800"/>
          </a:xfrm>
          <a:prstGeom prst="rect">
            <a:avLst/>
          </a:prstGeom>
        </p:spPr>
      </p:pic>
    </p:spTree>
    <p:extLst>
      <p:ext uri="{BB962C8B-B14F-4D97-AF65-F5344CB8AC3E}">
        <p14:creationId xmlns:p14="http://schemas.microsoft.com/office/powerpoint/2010/main" val="415870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Dynamic Box">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8" hasCustomPrompt="1"/>
          </p:nvPr>
        </p:nvSpPr>
        <p:spPr>
          <a:xfrm>
            <a:off x="1" y="0"/>
            <a:ext cx="9143999" cy="5143500"/>
          </a:xfrm>
          <a:prstGeom prst="rect">
            <a:avLst/>
          </a:prstGeom>
          <a:solidFill>
            <a:schemeClr val="tx2">
              <a:lumMod val="20000"/>
              <a:lumOff val="80000"/>
            </a:schemeClr>
          </a:solidFill>
        </p:spPr>
        <p:txBody>
          <a:bodyPr tIns="91440" bIns="91440"/>
          <a:lstStyle>
            <a:lvl1pPr marL="0" indent="0">
              <a:buNone/>
              <a:defRPr sz="1000" b="1">
                <a:solidFill>
                  <a:schemeClr val="tx2"/>
                </a:solidFill>
              </a:defRPr>
            </a:lvl1pPr>
          </a:lstStyle>
          <a:p>
            <a:r>
              <a:rPr lang="en-US" dirty="0"/>
              <a:t>Click icon to add image</a:t>
            </a:r>
          </a:p>
        </p:txBody>
      </p:sp>
      <p:sp>
        <p:nvSpPr>
          <p:cNvPr id="7" name="Text Placeholder 14"/>
          <p:cNvSpPr>
            <a:spLocks noGrp="1"/>
          </p:cNvSpPr>
          <p:nvPr>
            <p:ph type="body" sz="quarter" idx="15" hasCustomPrompt="1"/>
          </p:nvPr>
        </p:nvSpPr>
        <p:spPr>
          <a:xfrm>
            <a:off x="1" y="878960"/>
            <a:ext cx="4114799" cy="3380815"/>
          </a:xfrm>
          <a:prstGeom prst="rect">
            <a:avLst/>
          </a:prstGeom>
          <a:solidFill>
            <a:schemeClr val="accent1"/>
          </a:solidFill>
        </p:spPr>
        <p:txBody>
          <a:bodyPr wrap="square" lIns="301752" tIns="228600" rIns="301752" bIns="228600" anchor="t">
            <a:noAutofit/>
          </a:bodyPr>
          <a:lstStyle>
            <a:lvl1pPr marL="0" indent="0">
              <a:lnSpc>
                <a:spcPct val="100000"/>
              </a:lnSpc>
              <a:spcBef>
                <a:spcPts val="0"/>
              </a:spcBef>
              <a:buNone/>
              <a:defRPr sz="3000" b="0" cap="none" baseline="0">
                <a:solidFill>
                  <a:schemeClr val="bg1"/>
                </a:solidFill>
                <a:latin typeface="Arial"/>
                <a:cs typeface="Arial"/>
              </a:defRPr>
            </a:lvl1pPr>
            <a:lvl2pPr marL="0" indent="0">
              <a:buNone/>
              <a:defRPr sz="3000" b="0" cap="none">
                <a:solidFill>
                  <a:schemeClr val="bg1"/>
                </a:solidFill>
                <a:latin typeface="Arial"/>
                <a:cs typeface="Arial"/>
              </a:defRPr>
            </a:lvl2pPr>
            <a:lvl3pPr marL="0" indent="0">
              <a:buNone/>
              <a:defRPr sz="3000" b="0">
                <a:solidFill>
                  <a:schemeClr val="bg1"/>
                </a:solidFill>
                <a:latin typeface="Arial"/>
                <a:cs typeface="Arial"/>
              </a:defRPr>
            </a:lvl3pPr>
            <a:lvl4pPr marL="0" indent="0">
              <a:buNone/>
              <a:defRPr sz="3000" b="0">
                <a:solidFill>
                  <a:schemeClr val="bg1"/>
                </a:solidFill>
                <a:latin typeface="Arial"/>
                <a:cs typeface="Arial"/>
              </a:defRPr>
            </a:lvl4pPr>
            <a:lvl5pPr marL="0" indent="0">
              <a:buNone/>
              <a:defRPr sz="3000" b="0">
                <a:solidFill>
                  <a:schemeClr val="bg1"/>
                </a:solidFill>
                <a:latin typeface="Arial"/>
                <a:cs typeface="Arial"/>
              </a:defRPr>
            </a:lvl5pPr>
            <a:lvl6pPr marL="0" indent="0">
              <a:buNone/>
              <a:defRPr sz="3000">
                <a:solidFill>
                  <a:schemeClr val="bg1"/>
                </a:solidFill>
              </a:defRPr>
            </a:lvl6pPr>
            <a:lvl7pPr marL="0" indent="0">
              <a:buNone/>
              <a:defRPr sz="3000">
                <a:solidFill>
                  <a:schemeClr val="bg1"/>
                </a:solidFill>
              </a:defRPr>
            </a:lvl7pPr>
            <a:lvl8pPr marL="0" indent="0">
              <a:buNone/>
              <a:defRPr sz="3000">
                <a:solidFill>
                  <a:schemeClr val="bg1"/>
                </a:solidFill>
              </a:defRPr>
            </a:lvl8pPr>
            <a:lvl9pPr marL="0" indent="0">
              <a:buNone/>
              <a:defRPr sz="3000">
                <a:solidFill>
                  <a:schemeClr val="bg1"/>
                </a:solidFill>
              </a:defRPr>
            </a:lvl9pPr>
          </a:lstStyle>
          <a:p>
            <a:pPr lvl="0"/>
            <a:r>
              <a:rPr lang="en-US" dirty="0"/>
              <a:t>Section divider title </a:t>
            </a:r>
            <a:r>
              <a:rPr lang="en-US" dirty="0" err="1"/>
              <a:t>arial</a:t>
            </a:r>
            <a:r>
              <a:rPr lang="en-US" dirty="0"/>
              <a:t> 30pt white sentence case. Change the text box color to compliment the image.</a:t>
            </a:r>
          </a:p>
        </p:txBody>
      </p:sp>
      <p:sp>
        <p:nvSpPr>
          <p:cNvPr id="5" name="Slide Number Placeholder 4">
            <a:extLst>
              <a:ext uri="{FF2B5EF4-FFF2-40B4-BE49-F238E27FC236}">
                <a16:creationId xmlns:a16="http://schemas.microsoft.com/office/drawing/2014/main" id="{C01407F9-CE0E-8045-B329-80E641EC3218}"/>
              </a:ext>
            </a:extLst>
          </p:cNvPr>
          <p:cNvSpPr>
            <a:spLocks noGrp="1"/>
          </p:cNvSpPr>
          <p:nvPr>
            <p:ph type="sldNum" sz="quarter" idx="20"/>
          </p:nvPr>
        </p:nvSpPr>
        <p:spPr/>
        <p:txBody>
          <a:bodyPr/>
          <a:lstStyle>
            <a:lvl1pPr>
              <a:defRPr b="1">
                <a:solidFill>
                  <a:schemeClr val="bg1"/>
                </a:solidFill>
              </a:defRPr>
            </a:lvl1pPr>
          </a:lstStyle>
          <a:p>
            <a:fld id="{ABEF7161-39F9-F745-9A2B-33DA2ED59E91}" type="slidenum">
              <a:rPr lang="en-US" smtClean="0"/>
              <a:pPr/>
              <a:t>‹#›</a:t>
            </a:fld>
            <a:endParaRPr lang="en-US" dirty="0"/>
          </a:p>
        </p:txBody>
      </p:sp>
    </p:spTree>
    <p:extLst>
      <p:ext uri="{BB962C8B-B14F-4D97-AF65-F5344CB8AC3E}">
        <p14:creationId xmlns:p14="http://schemas.microsoft.com/office/powerpoint/2010/main" val="103890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Full Image">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8" hasCustomPrompt="1"/>
          </p:nvPr>
        </p:nvSpPr>
        <p:spPr>
          <a:xfrm>
            <a:off x="1" y="0"/>
            <a:ext cx="9143999" cy="5143500"/>
          </a:xfrm>
          <a:prstGeom prst="rect">
            <a:avLst/>
          </a:prstGeom>
          <a:solidFill>
            <a:schemeClr val="tx2">
              <a:lumMod val="20000"/>
              <a:lumOff val="80000"/>
            </a:schemeClr>
          </a:solidFill>
        </p:spPr>
        <p:txBody>
          <a:bodyPr tIns="91440" bIns="91440"/>
          <a:lstStyle>
            <a:lvl1pPr marL="0" indent="0">
              <a:buNone/>
              <a:defRPr sz="1000" b="1">
                <a:solidFill>
                  <a:schemeClr val="tx2"/>
                </a:solidFill>
              </a:defRPr>
            </a:lvl1pPr>
          </a:lstStyle>
          <a:p>
            <a:r>
              <a:rPr lang="en-US" dirty="0"/>
              <a:t>Click icon to add image</a:t>
            </a:r>
          </a:p>
        </p:txBody>
      </p:sp>
      <p:sp>
        <p:nvSpPr>
          <p:cNvPr id="5" name="Slide Number Placeholder 4">
            <a:extLst>
              <a:ext uri="{FF2B5EF4-FFF2-40B4-BE49-F238E27FC236}">
                <a16:creationId xmlns:a16="http://schemas.microsoft.com/office/drawing/2014/main" id="{C01407F9-CE0E-8045-B329-80E641EC3218}"/>
              </a:ext>
            </a:extLst>
          </p:cNvPr>
          <p:cNvSpPr>
            <a:spLocks noGrp="1"/>
          </p:cNvSpPr>
          <p:nvPr>
            <p:ph type="sldNum" sz="quarter" idx="20"/>
          </p:nvPr>
        </p:nvSpPr>
        <p:spPr/>
        <p:txBody>
          <a:bodyPr/>
          <a:lstStyle>
            <a:lvl1pPr>
              <a:defRPr b="1">
                <a:solidFill>
                  <a:schemeClr val="bg1"/>
                </a:solidFill>
              </a:defRPr>
            </a:lvl1pPr>
          </a:lstStyle>
          <a:p>
            <a:fld id="{ABEF7161-39F9-F745-9A2B-33DA2ED59E91}" type="slidenum">
              <a:rPr lang="en-US" smtClean="0"/>
              <a:pPr/>
              <a:t>‹#›</a:t>
            </a:fld>
            <a:endParaRPr lang="en-US" dirty="0"/>
          </a:p>
        </p:txBody>
      </p:sp>
      <p:sp>
        <p:nvSpPr>
          <p:cNvPr id="6" name="Text Placeholder 14">
            <a:extLst>
              <a:ext uri="{FF2B5EF4-FFF2-40B4-BE49-F238E27FC236}">
                <a16:creationId xmlns:a16="http://schemas.microsoft.com/office/drawing/2014/main" id="{A52D1C0D-26EC-E349-9A37-39423E32ED4F}"/>
              </a:ext>
            </a:extLst>
          </p:cNvPr>
          <p:cNvSpPr>
            <a:spLocks noGrp="1"/>
          </p:cNvSpPr>
          <p:nvPr>
            <p:ph type="body" sz="quarter" idx="15" hasCustomPrompt="1"/>
          </p:nvPr>
        </p:nvSpPr>
        <p:spPr>
          <a:xfrm>
            <a:off x="301624" y="361951"/>
            <a:ext cx="6556376" cy="1371599"/>
          </a:xfrm>
          <a:prstGeom prst="rect">
            <a:avLst/>
          </a:prstGeom>
        </p:spPr>
        <p:txBody>
          <a:bodyPr wrap="square" lIns="0" tIns="0" rIns="0" bIns="0" anchor="t">
            <a:no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cap="none">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Section divider title </a:t>
            </a:r>
            <a:r>
              <a:rPr lang="en-US" dirty="0" err="1"/>
              <a:t>arial</a:t>
            </a:r>
            <a:r>
              <a:rPr lang="en-US" dirty="0"/>
              <a:t> 32pt white sentence case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Blank">
    <p:bg>
      <p:bgPr>
        <a:solidFill>
          <a:schemeClr val="bg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361951"/>
            <a:ext cx="6556376" cy="1371600"/>
          </a:xfrm>
          <a:prstGeom prst="rect">
            <a:avLst/>
          </a:prstGeom>
        </p:spPr>
        <p:txBody>
          <a:bodyPr wrap="square" lIns="0" tIns="0" rIns="0" bIns="0" anchor="t">
            <a:no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cap="none">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Section divider title </a:t>
            </a:r>
            <a:r>
              <a:rPr lang="en-US" dirty="0" err="1"/>
              <a:t>arial</a:t>
            </a:r>
            <a:r>
              <a:rPr lang="en-US" dirty="0"/>
              <a:t> 32pt red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a:solidFill>
                  <a:schemeClr val="tx1"/>
                </a:solidFill>
              </a:defRPr>
            </a:lvl1pPr>
          </a:lstStyle>
          <a:p>
            <a:fld id="{ABEF7161-39F9-F745-9A2B-33DA2ED59E91}" type="slidenum">
              <a:rPr lang="en-US" smtClean="0"/>
              <a:pPr/>
              <a:t>‹#›</a:t>
            </a:fld>
            <a:endParaRPr lang="en-US" dirty="0"/>
          </a:p>
        </p:txBody>
      </p:sp>
    </p:spTree>
    <p:extLst>
      <p:ext uri="{BB962C8B-B14F-4D97-AF65-F5344CB8AC3E}">
        <p14:creationId xmlns:p14="http://schemas.microsoft.com/office/powerpoint/2010/main" val="409415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Tagline">
    <p:spTree>
      <p:nvGrpSpPr>
        <p:cNvPr id="1" name=""/>
        <p:cNvGrpSpPr/>
        <p:nvPr/>
      </p:nvGrpSpPr>
      <p:grpSpPr>
        <a:xfrm>
          <a:off x="0" y="0"/>
          <a:ext cx="0" cy="0"/>
          <a:chOff x="0" y="0"/>
          <a:chExt cx="0" cy="0"/>
        </a:xfrm>
      </p:grpSpPr>
      <p:sp>
        <p:nvSpPr>
          <p:cNvPr id="27" name="Text Placeholder 26"/>
          <p:cNvSpPr>
            <a:spLocks noGrp="1"/>
          </p:cNvSpPr>
          <p:nvPr>
            <p:ph type="body" sz="quarter" idx="10" hasCustomPrompt="1"/>
          </p:nvPr>
        </p:nvSpPr>
        <p:spPr>
          <a:xfrm>
            <a:off x="301624" y="233527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Title Arial 32pt red</a:t>
            </a:r>
            <a:br>
              <a:rPr lang="en-US" dirty="0"/>
            </a:br>
            <a:r>
              <a:rPr lang="en-US" dirty="0"/>
              <a:t>sentence case</a:t>
            </a:r>
          </a:p>
        </p:txBody>
      </p:sp>
      <p:sp>
        <p:nvSpPr>
          <p:cNvPr id="29" name="Text Placeholder 28"/>
          <p:cNvSpPr>
            <a:spLocks noGrp="1"/>
          </p:cNvSpPr>
          <p:nvPr>
            <p:ph type="body" sz="quarter" idx="11" hasCustomPrompt="1"/>
          </p:nvPr>
        </p:nvSpPr>
        <p:spPr>
          <a:xfrm>
            <a:off x="301624" y="3562350"/>
            <a:ext cx="6403976" cy="215444"/>
          </a:xfrm>
          <a:prstGeom prst="rect">
            <a:avLst/>
          </a:prstGeom>
        </p:spPr>
        <p:txBody>
          <a:bodyPr wrap="square" lIns="0" tIns="0" rIns="0" bIns="0" anchor="t">
            <a:spAutoFit/>
          </a:bodyPr>
          <a:lstStyle>
            <a:lvl1pPr marL="0" indent="0">
              <a:lnSpc>
                <a:spcPct val="100000"/>
              </a:lnSpc>
              <a:spcBef>
                <a:spcPts val="0"/>
              </a:spcBef>
              <a:buNone/>
              <a:defRPr sz="1400" baseline="0">
                <a:solidFill>
                  <a:schemeClr val="accent1"/>
                </a:solidFill>
                <a:latin typeface="Arial"/>
                <a:cs typeface="Arial"/>
              </a:defRPr>
            </a:lvl1pPr>
            <a:lvl2pPr marL="0" indent="0">
              <a:buNone/>
              <a:defRPr sz="1400">
                <a:solidFill>
                  <a:schemeClr val="accent1"/>
                </a:solidFill>
                <a:latin typeface="Arial"/>
                <a:cs typeface="Arial"/>
              </a:defRPr>
            </a:lvl2pPr>
            <a:lvl3pPr marL="0" indent="0">
              <a:buNone/>
              <a:defRPr sz="1400">
                <a:solidFill>
                  <a:schemeClr val="accent1"/>
                </a:solidFill>
                <a:latin typeface="Arial"/>
                <a:cs typeface="Arial"/>
              </a:defRPr>
            </a:lvl3pPr>
            <a:lvl4pPr marL="0" indent="0">
              <a:buNone/>
              <a:defRPr sz="1400">
                <a:solidFill>
                  <a:schemeClr val="accent1"/>
                </a:solidFill>
                <a:latin typeface="Arial"/>
                <a:cs typeface="Arial"/>
              </a:defRPr>
            </a:lvl4pPr>
            <a:lvl5pPr marL="0" indent="0">
              <a:buNone/>
              <a:defRPr sz="1400">
                <a:solidFill>
                  <a:schemeClr val="accent1"/>
                </a:solidFill>
                <a:latin typeface="Arial"/>
                <a:cs typeface="Arial"/>
              </a:defRPr>
            </a:lvl5pPr>
            <a:lvl6pPr marL="0" indent="0">
              <a:buNone/>
              <a:defRPr>
                <a:solidFill>
                  <a:schemeClr val="accent1"/>
                </a:solidFill>
              </a:defRPr>
            </a:lvl6pPr>
            <a:lvl7pPr marL="0" indent="0">
              <a:buNone/>
              <a:defRPr>
                <a:solidFill>
                  <a:schemeClr val="accent1"/>
                </a:solidFill>
              </a:defRPr>
            </a:lvl7pPr>
            <a:lvl8pPr marL="0" indent="0">
              <a:buNone/>
              <a:defRPr>
                <a:solidFill>
                  <a:schemeClr val="accent1"/>
                </a:solidFill>
              </a:defRPr>
            </a:lvl8pPr>
            <a:lvl9pPr marL="0" indent="0">
              <a:buNone/>
              <a:defRPr>
                <a:solidFill>
                  <a:schemeClr val="accent1"/>
                </a:solidFill>
              </a:defRPr>
            </a:lvl9pPr>
          </a:lstStyle>
          <a:p>
            <a:pPr lvl="0"/>
            <a:r>
              <a:rPr lang="en-US" dirty="0"/>
              <a:t>Date | Subhead Arial 14pt red maximum one line | Date</a:t>
            </a:r>
          </a:p>
        </p:txBody>
      </p:sp>
      <p:sp>
        <p:nvSpPr>
          <p:cNvPr id="2" name="Footer Placeholder 1">
            <a:extLst>
              <a:ext uri="{FF2B5EF4-FFF2-40B4-BE49-F238E27FC236}">
                <a16:creationId xmlns:a16="http://schemas.microsoft.com/office/drawing/2014/main" id="{787B00C1-4E90-DF49-BADC-D2014CAF1262}"/>
              </a:ext>
            </a:extLst>
          </p:cNvPr>
          <p:cNvSpPr>
            <a:spLocks noGrp="1"/>
          </p:cNvSpPr>
          <p:nvPr>
            <p:ph type="ftr" sz="quarter" idx="12"/>
          </p:nvPr>
        </p:nvSpPr>
        <p:spPr>
          <a:xfrm>
            <a:off x="301624" y="4777313"/>
            <a:ext cx="3046412" cy="156637"/>
          </a:xfrm>
        </p:spPr>
        <p:txBody>
          <a:bodyPr/>
          <a:lstStyle>
            <a:lvl1pPr>
              <a:defRPr lang="en-US" b="0" i="0" smtClean="0">
                <a:effectLst/>
              </a:defRPr>
            </a:lvl1pPr>
          </a:lstStyle>
          <a:p>
            <a:r>
              <a:rPr lang="en-US" dirty="0"/>
              <a:t>UL and the UL logo are trademarks of UL LLC © 2020.</a:t>
            </a:r>
            <a:endParaRPr lang="en-US" dirty="0">
              <a:ea typeface="Open Sans" charset="0"/>
              <a:cs typeface="Arial"/>
            </a:endParaRPr>
          </a:p>
        </p:txBody>
      </p:sp>
      <p:pic>
        <p:nvPicPr>
          <p:cNvPr id="7" name="Picture 6">
            <a:extLst>
              <a:ext uri="{FF2B5EF4-FFF2-40B4-BE49-F238E27FC236}">
                <a16:creationId xmlns:a16="http://schemas.microsoft.com/office/drawing/2014/main" id="{12D897A8-BC90-804A-AA9D-2979B85DA3DB}"/>
              </a:ext>
            </a:extLst>
          </p:cNvPr>
          <p:cNvPicPr>
            <a:picLocks noChangeAspect="1"/>
          </p:cNvPicPr>
          <p:nvPr userDrawn="1"/>
        </p:nvPicPr>
        <p:blipFill rotWithShape="1">
          <a:blip r:embed="rId2"/>
          <a:srcRect r="15914"/>
          <a:stretch/>
        </p:blipFill>
        <p:spPr>
          <a:xfrm>
            <a:off x="6837358" y="578358"/>
            <a:ext cx="2306642" cy="2743200"/>
          </a:xfrm>
          <a:prstGeom prst="rect">
            <a:avLst/>
          </a:prstGeom>
        </p:spPr>
      </p:pic>
      <p:pic>
        <p:nvPicPr>
          <p:cNvPr id="11" name="Picture 10">
            <a:extLst>
              <a:ext uri="{FF2B5EF4-FFF2-40B4-BE49-F238E27FC236}">
                <a16:creationId xmlns:a16="http://schemas.microsoft.com/office/drawing/2014/main" id="{3EAEA869-3B8A-C64A-BE0D-F5333BF52BCB}"/>
              </a:ext>
            </a:extLst>
          </p:cNvPr>
          <p:cNvPicPr>
            <a:picLocks noChangeAspect="1"/>
          </p:cNvPicPr>
          <p:nvPr userDrawn="1"/>
        </p:nvPicPr>
        <p:blipFill>
          <a:blip r:embed="rId3"/>
          <a:stretch>
            <a:fillRect/>
          </a:stretch>
        </p:blipFill>
        <p:spPr>
          <a:xfrm>
            <a:off x="7010400" y="4746253"/>
            <a:ext cx="1828800" cy="22219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5" name="Slide Number Placeholder 4">
            <a:extLst>
              <a:ext uri="{FF2B5EF4-FFF2-40B4-BE49-F238E27FC236}">
                <a16:creationId xmlns:a16="http://schemas.microsoft.com/office/drawing/2014/main" id="{FA000A69-246D-0B43-B5C6-5CB9A562AF2D}"/>
              </a:ext>
            </a:extLst>
          </p:cNvPr>
          <p:cNvSpPr>
            <a:spLocks noGrp="1"/>
          </p:cNvSpPr>
          <p:nvPr>
            <p:ph type="sldNum" sz="quarter" idx="20"/>
          </p:nvPr>
        </p:nvSpPr>
        <p:spPr/>
        <p:txBody>
          <a:bodyPr/>
          <a:lstStyle/>
          <a:p>
            <a:fld id="{ABEF7161-39F9-F745-9A2B-33DA2ED59E91}" type="slidenum">
              <a:rPr lang="en-US" smtClean="0"/>
              <a:pPr/>
              <a:t>‹#›</a:t>
            </a:fld>
            <a:endParaRPr lang="en-US" dirty="0"/>
          </a:p>
        </p:txBody>
      </p:sp>
      <p:sp>
        <p:nvSpPr>
          <p:cNvPr id="2" name="Title 1">
            <a:extLst>
              <a:ext uri="{FF2B5EF4-FFF2-40B4-BE49-F238E27FC236}">
                <a16:creationId xmlns:a16="http://schemas.microsoft.com/office/drawing/2014/main" id="{03063EED-7AF4-6943-80B0-77C197FB4E30}"/>
              </a:ext>
            </a:extLst>
          </p:cNvPr>
          <p:cNvSpPr>
            <a:spLocks noGrp="1"/>
          </p:cNvSpPr>
          <p:nvPr>
            <p:ph type="title" hasCustomPrompt="1"/>
          </p:nvPr>
        </p:nvSpPr>
        <p:spPr/>
        <p:txBody>
          <a:bodyPr/>
          <a:lstStyle>
            <a:lvl1pPr>
              <a:defRPr/>
            </a:lvl1pPr>
          </a:lstStyle>
          <a:p>
            <a:r>
              <a:rPr lang="en-US" dirty="0"/>
              <a:t>Title Arial 24pt red sentence case</a:t>
            </a:r>
          </a:p>
        </p:txBody>
      </p:sp>
    </p:spTree>
    <p:extLst>
      <p:ext uri="{BB962C8B-B14F-4D97-AF65-F5344CB8AC3E}">
        <p14:creationId xmlns:p14="http://schemas.microsoft.com/office/powerpoint/2010/main" val="2415554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dirty="0"/>
              <a:t>Title Arial 24pt red sentence case</a:t>
            </a:r>
          </a:p>
        </p:txBody>
      </p:sp>
      <p:sp>
        <p:nvSpPr>
          <p:cNvPr id="4" name="Text Placeholder 3">
            <a:extLst>
              <a:ext uri="{FF2B5EF4-FFF2-40B4-BE49-F238E27FC236}">
                <a16:creationId xmlns:a16="http://schemas.microsoft.com/office/drawing/2014/main" id="{BB8AD409-AA84-2E45-820C-609753B40071}"/>
              </a:ext>
            </a:extLst>
          </p:cNvPr>
          <p:cNvSpPr>
            <a:spLocks noGrp="1"/>
          </p:cNvSpPr>
          <p:nvPr>
            <p:ph type="body" sz="quarter" idx="22" hasCustomPrompt="1"/>
          </p:nvPr>
        </p:nvSpPr>
        <p:spPr>
          <a:xfrm>
            <a:off x="304800" y="971550"/>
            <a:ext cx="8535988" cy="3421583"/>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59394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285750"/>
            <a:ext cx="8537576" cy="369332"/>
          </a:xfrm>
        </p:spPr>
        <p:txBody>
          <a:bodyPr/>
          <a:lstStyle>
            <a:lvl1pPr>
              <a:defRPr/>
            </a:lvl1pPr>
          </a:lstStyle>
          <a:p>
            <a:r>
              <a:rPr lang="en-US" dirty="0"/>
              <a:t>Title Arial 24pt red sentence case</a:t>
            </a:r>
          </a:p>
        </p:txBody>
      </p:sp>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5029200" y="971550"/>
            <a:ext cx="4114800" cy="34290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
        <p:nvSpPr>
          <p:cNvPr id="4" name="Text Placeholder 3">
            <a:extLst>
              <a:ext uri="{FF2B5EF4-FFF2-40B4-BE49-F238E27FC236}">
                <a16:creationId xmlns:a16="http://schemas.microsoft.com/office/drawing/2014/main" id="{A5221F32-7023-A742-AC86-057DC08A0618}"/>
              </a:ext>
            </a:extLst>
          </p:cNvPr>
          <p:cNvSpPr>
            <a:spLocks noGrp="1"/>
          </p:cNvSpPr>
          <p:nvPr>
            <p:ph type="body" sz="quarter" idx="22" hasCustomPrompt="1"/>
          </p:nvPr>
        </p:nvSpPr>
        <p:spPr>
          <a:xfrm>
            <a:off x="301624" y="971550"/>
            <a:ext cx="4270376" cy="3429000"/>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0"/>
            <a:endParaRPr lang="en-US" dirty="0"/>
          </a:p>
        </p:txBody>
      </p:sp>
    </p:spTree>
    <p:extLst>
      <p:ext uri="{BB962C8B-B14F-4D97-AF65-F5344CB8AC3E}">
        <p14:creationId xmlns:p14="http://schemas.microsoft.com/office/powerpoint/2010/main" val="1895373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dirty="0"/>
              <a:t>Title Arial 24pt red sentence case</a:t>
            </a:r>
          </a:p>
        </p:txBody>
      </p:sp>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0" y="971550"/>
            <a:ext cx="4114800" cy="34290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
        <p:nvSpPr>
          <p:cNvPr id="4" name="Text Placeholder 3">
            <a:extLst>
              <a:ext uri="{FF2B5EF4-FFF2-40B4-BE49-F238E27FC236}">
                <a16:creationId xmlns:a16="http://schemas.microsoft.com/office/drawing/2014/main" id="{771E85E7-1738-3149-9375-A105E1E34358}"/>
              </a:ext>
            </a:extLst>
          </p:cNvPr>
          <p:cNvSpPr>
            <a:spLocks noGrp="1"/>
          </p:cNvSpPr>
          <p:nvPr>
            <p:ph type="body" sz="quarter" idx="22" hasCustomPrompt="1"/>
          </p:nvPr>
        </p:nvSpPr>
        <p:spPr>
          <a:xfrm>
            <a:off x="4572000" y="971550"/>
            <a:ext cx="4267200" cy="3429000"/>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Tree>
    <p:extLst>
      <p:ext uri="{BB962C8B-B14F-4D97-AF65-F5344CB8AC3E}">
        <p14:creationId xmlns:p14="http://schemas.microsoft.com/office/powerpoint/2010/main" val="1642505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Bottom">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285750"/>
            <a:ext cx="8537576" cy="369332"/>
          </a:xfrm>
        </p:spPr>
        <p:txBody>
          <a:bodyPr/>
          <a:lstStyle>
            <a:lvl1pPr>
              <a:defRPr/>
            </a:lvl1pPr>
          </a:lstStyle>
          <a:p>
            <a:r>
              <a:rPr lang="en-US" dirty="0"/>
              <a:t>Title Arial 24pt red sentence case</a:t>
            </a:r>
          </a:p>
        </p:txBody>
      </p:sp>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0" y="2461798"/>
            <a:ext cx="9144000" cy="1938752"/>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
        <p:nvSpPr>
          <p:cNvPr id="4" name="Text Placeholder 3">
            <a:extLst>
              <a:ext uri="{FF2B5EF4-FFF2-40B4-BE49-F238E27FC236}">
                <a16:creationId xmlns:a16="http://schemas.microsoft.com/office/drawing/2014/main" id="{84A85946-3149-F44B-8CAA-2BB03309A599}"/>
              </a:ext>
            </a:extLst>
          </p:cNvPr>
          <p:cNvSpPr>
            <a:spLocks noGrp="1"/>
          </p:cNvSpPr>
          <p:nvPr>
            <p:ph type="body" sz="quarter" idx="22" hasCustomPrompt="1"/>
          </p:nvPr>
        </p:nvSpPr>
        <p:spPr>
          <a:xfrm>
            <a:off x="301624" y="971551"/>
            <a:ext cx="8539164" cy="1201738"/>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Bullet point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0"/>
            <a:endParaRPr lang="en-US" dirty="0"/>
          </a:p>
        </p:txBody>
      </p:sp>
    </p:spTree>
    <p:extLst>
      <p:ext uri="{BB962C8B-B14F-4D97-AF65-F5344CB8AC3E}">
        <p14:creationId xmlns:p14="http://schemas.microsoft.com/office/powerpoint/2010/main" val="1181259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Bottom Full">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8924A7D7-8E30-7C43-8CE8-1EDFA7521B78}"/>
              </a:ext>
            </a:extLst>
          </p:cNvPr>
          <p:cNvSpPr>
            <a:spLocks noGrp="1"/>
          </p:cNvSpPr>
          <p:nvPr>
            <p:ph type="pic" sz="quarter" idx="14" hasCustomPrompt="1"/>
          </p:nvPr>
        </p:nvSpPr>
        <p:spPr>
          <a:xfrm>
            <a:off x="0" y="2461798"/>
            <a:ext cx="9144000" cy="2681702"/>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10" name="Text Placeholder 3">
            <a:extLst>
              <a:ext uri="{FF2B5EF4-FFF2-40B4-BE49-F238E27FC236}">
                <a16:creationId xmlns:a16="http://schemas.microsoft.com/office/drawing/2014/main" id="{EA74D1EF-836D-BF40-A886-147AFEFA7555}"/>
              </a:ext>
            </a:extLst>
          </p:cNvPr>
          <p:cNvSpPr>
            <a:spLocks noGrp="1"/>
          </p:cNvSpPr>
          <p:nvPr>
            <p:ph type="body" sz="quarter" idx="22" hasCustomPrompt="1"/>
          </p:nvPr>
        </p:nvSpPr>
        <p:spPr>
          <a:xfrm>
            <a:off x="301624" y="1504950"/>
            <a:ext cx="4117976" cy="685800"/>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a:t>
            </a:r>
          </a:p>
        </p:txBody>
      </p:sp>
      <p:sp>
        <p:nvSpPr>
          <p:cNvPr id="11" name="Text Placeholder 3">
            <a:extLst>
              <a:ext uri="{FF2B5EF4-FFF2-40B4-BE49-F238E27FC236}">
                <a16:creationId xmlns:a16="http://schemas.microsoft.com/office/drawing/2014/main" id="{FC641C1D-A2EA-294E-B530-6CA7B6311D2C}"/>
              </a:ext>
            </a:extLst>
          </p:cNvPr>
          <p:cNvSpPr>
            <a:spLocks noGrp="1"/>
          </p:cNvSpPr>
          <p:nvPr>
            <p:ph type="body" sz="quarter" idx="23" hasCustomPrompt="1"/>
          </p:nvPr>
        </p:nvSpPr>
        <p:spPr>
          <a:xfrm>
            <a:off x="4724399" y="1504950"/>
            <a:ext cx="4122057" cy="685800"/>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a:t>
            </a:r>
          </a:p>
        </p:txBody>
      </p:sp>
      <p:sp>
        <p:nvSpPr>
          <p:cNvPr id="12" name="Text Placeholder 12">
            <a:extLst>
              <a:ext uri="{FF2B5EF4-FFF2-40B4-BE49-F238E27FC236}">
                <a16:creationId xmlns:a16="http://schemas.microsoft.com/office/drawing/2014/main" id="{3F1EE4E7-769C-9544-9D31-401094C37280}"/>
              </a:ext>
            </a:extLst>
          </p:cNvPr>
          <p:cNvSpPr>
            <a:spLocks noGrp="1"/>
          </p:cNvSpPr>
          <p:nvPr>
            <p:ph type="body" sz="quarter" idx="24" hasCustomPrompt="1"/>
          </p:nvPr>
        </p:nvSpPr>
        <p:spPr>
          <a:xfrm>
            <a:off x="7256" y="273957"/>
            <a:ext cx="5631543" cy="926193"/>
          </a:xfrm>
          <a:prstGeom prst="rect">
            <a:avLst/>
          </a:prstGeom>
          <a:solidFill>
            <a:schemeClr val="accent1"/>
          </a:solidFill>
        </p:spPr>
        <p:txBody>
          <a:bodyPr lIns="274320" tIns="274320" rIns="274320" bIns="274320">
            <a:noAutofit/>
          </a:bodyPr>
          <a:lstStyle>
            <a:lvl1pPr marL="0" indent="0">
              <a:buNone/>
              <a:defRPr sz="2400" b="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vl6pPr marL="0" indent="0">
              <a:buNone/>
              <a:defRPr sz="2400">
                <a:solidFill>
                  <a:schemeClr val="bg1"/>
                </a:solidFill>
              </a:defRPr>
            </a:lvl6pPr>
            <a:lvl7pPr marL="0" indent="0">
              <a:buNone/>
              <a:defRPr sz="2400">
                <a:solidFill>
                  <a:schemeClr val="bg1"/>
                </a:solidFill>
              </a:defRPr>
            </a:lvl7pPr>
            <a:lvl8pPr marL="0" indent="0">
              <a:buNone/>
              <a:defRPr sz="2400">
                <a:solidFill>
                  <a:schemeClr val="bg1"/>
                </a:solidFill>
              </a:defRPr>
            </a:lvl8pPr>
            <a:lvl9pPr marL="0" indent="0">
              <a:buNone/>
              <a:defRPr sz="2400">
                <a:solidFill>
                  <a:schemeClr val="bg1"/>
                </a:solidFill>
              </a:defRPr>
            </a:lvl9pPr>
          </a:lstStyle>
          <a:p>
            <a:pPr lvl="0"/>
            <a:r>
              <a:rPr lang="en-US" dirty="0"/>
              <a:t>Title Arial 24pt white sentence case</a:t>
            </a:r>
          </a:p>
        </p:txBody>
      </p:sp>
    </p:spTree>
    <p:extLst>
      <p:ext uri="{BB962C8B-B14F-4D97-AF65-F5344CB8AC3E}">
        <p14:creationId xmlns:p14="http://schemas.microsoft.com/office/powerpoint/2010/main" val="399394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Block and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285750"/>
            <a:ext cx="8537576" cy="369332"/>
          </a:xfrm>
        </p:spPr>
        <p:txBody>
          <a:bodyPr/>
          <a:lstStyle>
            <a:lvl1pPr>
              <a:defRPr/>
            </a:lvl1pPr>
          </a:lstStyle>
          <a:p>
            <a:r>
              <a:rPr lang="en-US" dirty="0"/>
              <a:t>Title Arial 24pt red sentence case</a:t>
            </a:r>
          </a:p>
        </p:txBody>
      </p:sp>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4724400" y="2461798"/>
            <a:ext cx="4114800" cy="1938752"/>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
        <p:nvSpPr>
          <p:cNvPr id="4" name="Text Placeholder 3">
            <a:extLst>
              <a:ext uri="{FF2B5EF4-FFF2-40B4-BE49-F238E27FC236}">
                <a16:creationId xmlns:a16="http://schemas.microsoft.com/office/drawing/2014/main" id="{84A85946-3149-F44B-8CAA-2BB03309A599}"/>
              </a:ext>
            </a:extLst>
          </p:cNvPr>
          <p:cNvSpPr>
            <a:spLocks noGrp="1"/>
          </p:cNvSpPr>
          <p:nvPr>
            <p:ph type="body" sz="quarter" idx="22" hasCustomPrompt="1"/>
          </p:nvPr>
        </p:nvSpPr>
        <p:spPr>
          <a:xfrm>
            <a:off x="301624" y="971551"/>
            <a:ext cx="8539164" cy="1201738"/>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Bullet point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0"/>
            <a:endParaRPr lang="en-US" dirty="0"/>
          </a:p>
        </p:txBody>
      </p:sp>
      <p:sp>
        <p:nvSpPr>
          <p:cNvPr id="9" name="Text Placeholder 12">
            <a:extLst>
              <a:ext uri="{FF2B5EF4-FFF2-40B4-BE49-F238E27FC236}">
                <a16:creationId xmlns:a16="http://schemas.microsoft.com/office/drawing/2014/main" id="{5D49D6D9-CF82-3944-873D-DD94BC02356D}"/>
              </a:ext>
            </a:extLst>
          </p:cNvPr>
          <p:cNvSpPr>
            <a:spLocks noGrp="1"/>
          </p:cNvSpPr>
          <p:nvPr>
            <p:ph type="body" sz="quarter" idx="24" hasCustomPrompt="1"/>
          </p:nvPr>
        </p:nvSpPr>
        <p:spPr>
          <a:xfrm>
            <a:off x="301624" y="2461798"/>
            <a:ext cx="4117976" cy="1947719"/>
          </a:xfrm>
          <a:prstGeom prst="rect">
            <a:avLst/>
          </a:prstGeom>
          <a:solidFill>
            <a:schemeClr val="accent1"/>
          </a:solidFill>
        </p:spPr>
        <p:txBody>
          <a:bodyPr lIns="274320" tIns="274320" rIns="274320" bIns="274320">
            <a:noAutofit/>
          </a:bodyPr>
          <a:lstStyle>
            <a:lvl1pPr marL="0" indent="0">
              <a:buNone/>
              <a:defRPr sz="2400" b="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vl6pPr marL="0" indent="0">
              <a:buNone/>
              <a:defRPr sz="2400">
                <a:solidFill>
                  <a:schemeClr val="bg1"/>
                </a:solidFill>
              </a:defRPr>
            </a:lvl6pPr>
            <a:lvl7pPr marL="0" indent="0">
              <a:buNone/>
              <a:defRPr sz="2400">
                <a:solidFill>
                  <a:schemeClr val="bg1"/>
                </a:solidFill>
              </a:defRPr>
            </a:lvl7pPr>
            <a:lvl8pPr marL="0" indent="0">
              <a:buNone/>
              <a:defRPr sz="2400">
                <a:solidFill>
                  <a:schemeClr val="bg1"/>
                </a:solidFill>
              </a:defRPr>
            </a:lvl8pPr>
            <a:lvl9pPr marL="0" indent="0">
              <a:buNone/>
              <a:defRPr sz="2400">
                <a:solidFill>
                  <a:schemeClr val="bg1"/>
                </a:solidFill>
              </a:defRPr>
            </a:lvl9pPr>
          </a:lstStyle>
          <a:p>
            <a:pPr lvl="0"/>
            <a:r>
              <a:rPr lang="en-US" dirty="0"/>
              <a:t>Color block example, different from dynamic box. Arial 24pt white.</a:t>
            </a:r>
          </a:p>
        </p:txBody>
      </p:sp>
    </p:spTree>
    <p:extLst>
      <p:ext uri="{BB962C8B-B14F-4D97-AF65-F5344CB8AC3E}">
        <p14:creationId xmlns:p14="http://schemas.microsoft.com/office/powerpoint/2010/main" val="1488161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Right Full">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5029200" y="0"/>
            <a:ext cx="4114800" cy="51435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285750"/>
            <a:ext cx="4498976" cy="457200"/>
          </a:xfrm>
        </p:spPr>
        <p:txBody>
          <a:bodyPr/>
          <a:lstStyle>
            <a:lvl1pPr>
              <a:defRPr/>
            </a:lvl1pPr>
          </a:lstStyle>
          <a:p>
            <a:r>
              <a:rPr lang="en-US" dirty="0"/>
              <a:t>Title Arial 24pt red sentence case</a:t>
            </a:r>
          </a:p>
        </p:txBody>
      </p:sp>
      <p:sp>
        <p:nvSpPr>
          <p:cNvPr id="4" name="Text Placeholder 3">
            <a:extLst>
              <a:ext uri="{FF2B5EF4-FFF2-40B4-BE49-F238E27FC236}">
                <a16:creationId xmlns:a16="http://schemas.microsoft.com/office/drawing/2014/main" id="{89629748-2E1D-ED46-B19A-CB9276569B52}"/>
              </a:ext>
            </a:extLst>
          </p:cNvPr>
          <p:cNvSpPr>
            <a:spLocks noGrp="1"/>
          </p:cNvSpPr>
          <p:nvPr>
            <p:ph type="body" sz="quarter" idx="22" hasCustomPrompt="1"/>
          </p:nvPr>
        </p:nvSpPr>
        <p:spPr>
          <a:xfrm>
            <a:off x="301624" y="971550"/>
            <a:ext cx="4270376" cy="3429000"/>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Fourth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Tree>
    <p:extLst>
      <p:ext uri="{BB962C8B-B14F-4D97-AF65-F5344CB8AC3E}">
        <p14:creationId xmlns:p14="http://schemas.microsoft.com/office/powerpoint/2010/main" val="3308533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ynamic Box w/Imag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5029200" y="0"/>
            <a:ext cx="4114800" cy="51435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4" name="Text Placeholder 3">
            <a:extLst>
              <a:ext uri="{FF2B5EF4-FFF2-40B4-BE49-F238E27FC236}">
                <a16:creationId xmlns:a16="http://schemas.microsoft.com/office/drawing/2014/main" id="{89629748-2E1D-ED46-B19A-CB9276569B52}"/>
              </a:ext>
            </a:extLst>
          </p:cNvPr>
          <p:cNvSpPr>
            <a:spLocks noGrp="1"/>
          </p:cNvSpPr>
          <p:nvPr>
            <p:ph type="body" sz="quarter" idx="22" hasCustomPrompt="1"/>
          </p:nvPr>
        </p:nvSpPr>
        <p:spPr>
          <a:xfrm>
            <a:off x="301624" y="1497332"/>
            <a:ext cx="4270376" cy="2903217"/>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
        <p:nvSpPr>
          <p:cNvPr id="10" name="Text Placeholder 12">
            <a:extLst>
              <a:ext uri="{FF2B5EF4-FFF2-40B4-BE49-F238E27FC236}">
                <a16:creationId xmlns:a16="http://schemas.microsoft.com/office/drawing/2014/main" id="{9026B9E8-8B33-5E4D-8F82-271EABFAFA78}"/>
              </a:ext>
            </a:extLst>
          </p:cNvPr>
          <p:cNvSpPr>
            <a:spLocks noGrp="1"/>
          </p:cNvSpPr>
          <p:nvPr>
            <p:ph type="body" sz="quarter" idx="24" hasCustomPrompt="1"/>
          </p:nvPr>
        </p:nvSpPr>
        <p:spPr>
          <a:xfrm>
            <a:off x="301624" y="0"/>
            <a:ext cx="4270376" cy="1200151"/>
          </a:xfrm>
          <a:prstGeom prst="rect">
            <a:avLst/>
          </a:prstGeom>
          <a:solidFill>
            <a:schemeClr val="accent1"/>
          </a:solidFill>
        </p:spPr>
        <p:txBody>
          <a:bodyPr lIns="274320" tIns="274320" rIns="274320" bIns="274320">
            <a:noAutofit/>
          </a:bodyPr>
          <a:lstStyle>
            <a:lvl1pPr marL="0" indent="0">
              <a:buNone/>
              <a:defRPr sz="2400" b="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vl6pPr marL="0" indent="0">
              <a:buNone/>
              <a:defRPr sz="2400">
                <a:solidFill>
                  <a:schemeClr val="bg1"/>
                </a:solidFill>
              </a:defRPr>
            </a:lvl6pPr>
            <a:lvl7pPr marL="0" indent="0">
              <a:buNone/>
              <a:defRPr sz="2400">
                <a:solidFill>
                  <a:schemeClr val="bg1"/>
                </a:solidFill>
              </a:defRPr>
            </a:lvl7pPr>
            <a:lvl8pPr marL="0" indent="0">
              <a:buNone/>
              <a:defRPr sz="2400">
                <a:solidFill>
                  <a:schemeClr val="bg1"/>
                </a:solidFill>
              </a:defRPr>
            </a:lvl8pPr>
            <a:lvl9pPr marL="0" indent="0">
              <a:buNone/>
              <a:defRPr sz="2400">
                <a:solidFill>
                  <a:schemeClr val="bg1"/>
                </a:solidFill>
              </a:defRPr>
            </a:lvl9pPr>
          </a:lstStyle>
          <a:p>
            <a:pPr lvl="0"/>
            <a:r>
              <a:rPr lang="en-US" dirty="0"/>
              <a:t>Title Arial 24pt white sentence case</a:t>
            </a:r>
          </a:p>
        </p:txBody>
      </p:sp>
    </p:spTree>
    <p:extLst>
      <p:ext uri="{BB962C8B-B14F-4D97-AF65-F5344CB8AC3E}">
        <p14:creationId xmlns:p14="http://schemas.microsoft.com/office/powerpoint/2010/main" val="1773739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Dynamic Box">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5029200" y="0"/>
            <a:ext cx="4114800" cy="51435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19" name="Text Placeholder 18"/>
          <p:cNvSpPr>
            <a:spLocks noGrp="1"/>
          </p:cNvSpPr>
          <p:nvPr>
            <p:ph type="body" sz="quarter" idx="19" hasCustomPrompt="1"/>
          </p:nvPr>
        </p:nvSpPr>
        <p:spPr>
          <a:xfrm>
            <a:off x="1" y="971550"/>
            <a:ext cx="6400800" cy="2590800"/>
          </a:xfrm>
          <a:prstGeom prst="rect">
            <a:avLst/>
          </a:prstGeom>
          <a:solidFill>
            <a:schemeClr val="accent1"/>
          </a:solidFill>
        </p:spPr>
        <p:txBody>
          <a:bodyPr lIns="274320" tIns="274320" rIns="274320" bIns="274320">
            <a:normAutofit/>
          </a:bodyPr>
          <a:lstStyle>
            <a:lvl1pPr marL="0" indent="0">
              <a:spcBef>
                <a:spcPts val="0"/>
              </a:spcBef>
              <a:spcAft>
                <a:spcPts val="1200"/>
              </a:spcAft>
              <a:buFont typeface="Arial" charset="0"/>
              <a:buNone/>
              <a:defRPr sz="1400">
                <a:solidFill>
                  <a:schemeClr val="bg1"/>
                </a:solidFill>
              </a:defRPr>
            </a:lvl1pPr>
            <a:lvl2pPr marL="0" indent="0">
              <a:spcBef>
                <a:spcPts val="0"/>
              </a:spcBef>
              <a:spcAft>
                <a:spcPts val="1200"/>
              </a:spcAft>
              <a:buFont typeface="Arial" charset="0"/>
              <a:buNone/>
              <a:tabLst/>
              <a:defRPr sz="1400">
                <a:solidFill>
                  <a:schemeClr val="bg1"/>
                </a:solidFill>
              </a:defRPr>
            </a:lvl2pPr>
            <a:lvl3pPr marL="0" indent="0">
              <a:spcBef>
                <a:spcPts val="0"/>
              </a:spcBef>
              <a:spcAft>
                <a:spcPts val="1200"/>
              </a:spcAft>
              <a:buFont typeface="Arial" charset="0"/>
              <a:buNone/>
              <a:tabLst/>
              <a:defRPr sz="1400">
                <a:solidFill>
                  <a:schemeClr val="bg1"/>
                </a:solidFill>
              </a:defRPr>
            </a:lvl3pPr>
            <a:lvl4pPr marL="0" indent="0">
              <a:spcBef>
                <a:spcPts val="0"/>
              </a:spcBef>
              <a:buFont typeface="Arial" charset="0"/>
              <a:buNone/>
              <a:tabLst/>
              <a:defRPr sz="1400">
                <a:solidFill>
                  <a:schemeClr val="bg1"/>
                </a:solidFill>
              </a:defRPr>
            </a:lvl4pPr>
            <a:lvl5pPr marL="0" indent="0">
              <a:buFont typeface="Arial" charset="0"/>
              <a:buNone/>
              <a:defRPr sz="1400">
                <a:solidFill>
                  <a:schemeClr val="bg1"/>
                </a:solidFill>
              </a:defRPr>
            </a:lvl5pPr>
            <a:lvl6pPr marL="0" indent="0">
              <a:buNone/>
              <a:defRPr>
                <a:solidFill>
                  <a:schemeClr val="bg1"/>
                </a:solidFill>
              </a:defRPr>
            </a:lvl6pPr>
            <a:lvl7pPr marL="0" indent="0">
              <a:buNone/>
              <a:defRPr>
                <a:solidFill>
                  <a:schemeClr val="bg1"/>
                </a:solidFill>
              </a:defRPr>
            </a:lvl7pPr>
            <a:lvl8pPr marL="0" indent="0">
              <a:buNone/>
              <a:defRPr>
                <a:solidFill>
                  <a:schemeClr val="bg1"/>
                </a:solidFill>
              </a:defRPr>
            </a:lvl8pPr>
            <a:lvl9pPr marL="0" indent="0">
              <a:buNone/>
              <a:defRPr>
                <a:solidFill>
                  <a:schemeClr val="bg1"/>
                </a:solidFill>
              </a:defRPr>
            </a:lvl9pPr>
          </a:lstStyle>
          <a:p>
            <a:pPr lvl="0"/>
            <a:r>
              <a:rPr lang="en-US" dirty="0"/>
              <a:t>Main copy Arial 14pt white. Change the text box color to compliment the image and add a 4.5pt white stoke focus box if needed.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a:t>
            </a:r>
          </a:p>
        </p:txBody>
      </p:sp>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lvl1pPr>
              <a:defRPr b="1">
                <a:solidFill>
                  <a:schemeClr val="bg1"/>
                </a:solidFill>
              </a:defRPr>
            </a:lvl1p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285750"/>
            <a:ext cx="4498976" cy="533400"/>
          </a:xfrm>
        </p:spPr>
        <p:txBody>
          <a:bodyPr/>
          <a:lstStyle>
            <a:lvl1pPr>
              <a:defRPr/>
            </a:lvl1pPr>
          </a:lstStyle>
          <a:p>
            <a:r>
              <a:rPr lang="en-US" dirty="0"/>
              <a:t>Title Arial 24pt red sentence case</a:t>
            </a:r>
          </a:p>
        </p:txBody>
      </p:sp>
    </p:spTree>
    <p:extLst>
      <p:ext uri="{BB962C8B-B14F-4D97-AF65-F5344CB8AC3E}">
        <p14:creationId xmlns:p14="http://schemas.microsoft.com/office/powerpoint/2010/main" val="179660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Client Logo">
    <p:spTree>
      <p:nvGrpSpPr>
        <p:cNvPr id="1" name=""/>
        <p:cNvGrpSpPr/>
        <p:nvPr/>
      </p:nvGrpSpPr>
      <p:grpSpPr>
        <a:xfrm>
          <a:off x="0" y="0"/>
          <a:ext cx="0" cy="0"/>
          <a:chOff x="0" y="0"/>
          <a:chExt cx="0" cy="0"/>
        </a:xfrm>
      </p:grpSpPr>
      <p:sp>
        <p:nvSpPr>
          <p:cNvPr id="10" name="Picture Placeholder 2"/>
          <p:cNvSpPr>
            <a:spLocks noGrp="1" noChangeAspect="1"/>
          </p:cNvSpPr>
          <p:nvPr>
            <p:ph type="pic" sz="quarter" idx="13" hasCustomPrompt="1"/>
          </p:nvPr>
        </p:nvSpPr>
        <p:spPr>
          <a:xfrm>
            <a:off x="301626" y="611990"/>
            <a:ext cx="1440609" cy="822960"/>
          </a:xfrm>
          <a:prstGeom prst="rect">
            <a:avLst/>
          </a:prstGeom>
          <a:noFill/>
        </p:spPr>
        <p:txBody>
          <a:bodyPr vert="horz"/>
          <a:lstStyle>
            <a:lvl1pPr marL="0" indent="0">
              <a:buNone/>
              <a:defRPr sz="1000" b="1" cap="none">
                <a:solidFill>
                  <a:schemeClr val="bg1">
                    <a:lumMod val="50000"/>
                  </a:schemeClr>
                </a:solidFill>
              </a:defRPr>
            </a:lvl1pPr>
          </a:lstStyle>
          <a:p>
            <a:r>
              <a:rPr lang="en-US" dirty="0"/>
              <a:t>Client logo here</a:t>
            </a:r>
          </a:p>
        </p:txBody>
      </p:sp>
      <p:sp>
        <p:nvSpPr>
          <p:cNvPr id="2" name="Footer Placeholder 1">
            <a:extLst>
              <a:ext uri="{FF2B5EF4-FFF2-40B4-BE49-F238E27FC236}">
                <a16:creationId xmlns:a16="http://schemas.microsoft.com/office/drawing/2014/main" id="{D7904667-6091-524F-83FF-D8DCD2CC55A6}"/>
              </a:ext>
            </a:extLst>
          </p:cNvPr>
          <p:cNvSpPr>
            <a:spLocks noGrp="1"/>
          </p:cNvSpPr>
          <p:nvPr>
            <p:ph type="ftr" sz="quarter" idx="14"/>
          </p:nvPr>
        </p:nvSpPr>
        <p:spPr>
          <a:xfrm>
            <a:off x="301624" y="4777313"/>
            <a:ext cx="3046412" cy="156637"/>
          </a:xfrm>
        </p:spPr>
        <p:txBody>
          <a:bodyPr/>
          <a:lstStyle>
            <a:lvl1pPr>
              <a:defRPr lang="en-US" b="0" i="0" smtClean="0">
                <a:effectLst/>
              </a:defRPr>
            </a:lvl1pPr>
          </a:lstStyle>
          <a:p>
            <a:r>
              <a:rPr lang="en-US" dirty="0"/>
              <a:t>UL and the UL logo are trademarks of UL LLC © 2020.</a:t>
            </a:r>
            <a:endParaRPr lang="en-US" dirty="0">
              <a:ea typeface="Open Sans" charset="0"/>
              <a:cs typeface="Arial"/>
            </a:endParaRPr>
          </a:p>
        </p:txBody>
      </p:sp>
      <p:sp>
        <p:nvSpPr>
          <p:cNvPr id="9" name="Text Placeholder 28">
            <a:extLst>
              <a:ext uri="{FF2B5EF4-FFF2-40B4-BE49-F238E27FC236}">
                <a16:creationId xmlns:a16="http://schemas.microsoft.com/office/drawing/2014/main" id="{D197FC46-B81A-4245-BB6D-DDF2B7942F5B}"/>
              </a:ext>
            </a:extLst>
          </p:cNvPr>
          <p:cNvSpPr>
            <a:spLocks noGrp="1"/>
          </p:cNvSpPr>
          <p:nvPr>
            <p:ph type="body" sz="quarter" idx="11" hasCustomPrompt="1"/>
          </p:nvPr>
        </p:nvSpPr>
        <p:spPr>
          <a:xfrm>
            <a:off x="301624" y="3562350"/>
            <a:ext cx="6403976" cy="215444"/>
          </a:xfrm>
          <a:prstGeom prst="rect">
            <a:avLst/>
          </a:prstGeom>
        </p:spPr>
        <p:txBody>
          <a:bodyPr wrap="square" lIns="0" tIns="0" rIns="0" bIns="0" anchor="t">
            <a:spAutoFit/>
          </a:bodyPr>
          <a:lstStyle>
            <a:lvl1pPr marL="0" indent="0">
              <a:lnSpc>
                <a:spcPct val="100000"/>
              </a:lnSpc>
              <a:spcBef>
                <a:spcPts val="0"/>
              </a:spcBef>
              <a:buNone/>
              <a:defRPr sz="1400" baseline="0">
                <a:solidFill>
                  <a:schemeClr val="accent1"/>
                </a:solidFill>
                <a:latin typeface="Arial"/>
                <a:cs typeface="Arial"/>
              </a:defRPr>
            </a:lvl1pPr>
            <a:lvl2pPr marL="0" indent="0">
              <a:buNone/>
              <a:defRPr sz="1400">
                <a:solidFill>
                  <a:schemeClr val="accent1"/>
                </a:solidFill>
                <a:latin typeface="Arial"/>
                <a:cs typeface="Arial"/>
              </a:defRPr>
            </a:lvl2pPr>
            <a:lvl3pPr marL="0" indent="0">
              <a:buNone/>
              <a:defRPr sz="1400">
                <a:solidFill>
                  <a:schemeClr val="accent1"/>
                </a:solidFill>
                <a:latin typeface="Arial"/>
                <a:cs typeface="Arial"/>
              </a:defRPr>
            </a:lvl3pPr>
            <a:lvl4pPr marL="0" indent="0">
              <a:buNone/>
              <a:defRPr sz="1400">
                <a:solidFill>
                  <a:schemeClr val="accent1"/>
                </a:solidFill>
                <a:latin typeface="Arial"/>
                <a:cs typeface="Arial"/>
              </a:defRPr>
            </a:lvl4pPr>
            <a:lvl5pPr marL="0" indent="0">
              <a:buNone/>
              <a:defRPr sz="1400">
                <a:solidFill>
                  <a:schemeClr val="accent1"/>
                </a:solidFill>
                <a:latin typeface="Arial"/>
                <a:cs typeface="Arial"/>
              </a:defRPr>
            </a:lvl5pPr>
            <a:lvl6pPr marL="0" indent="0">
              <a:buNone/>
              <a:defRPr>
                <a:solidFill>
                  <a:schemeClr val="accent1"/>
                </a:solidFill>
              </a:defRPr>
            </a:lvl6pPr>
            <a:lvl7pPr marL="0" indent="0">
              <a:buNone/>
              <a:defRPr>
                <a:solidFill>
                  <a:schemeClr val="accent1"/>
                </a:solidFill>
              </a:defRPr>
            </a:lvl7pPr>
            <a:lvl8pPr marL="0" indent="0">
              <a:buNone/>
              <a:defRPr>
                <a:solidFill>
                  <a:schemeClr val="accent1"/>
                </a:solidFill>
              </a:defRPr>
            </a:lvl8pPr>
            <a:lvl9pPr marL="0" indent="0">
              <a:buNone/>
              <a:defRPr>
                <a:solidFill>
                  <a:schemeClr val="accent1"/>
                </a:solidFill>
              </a:defRPr>
            </a:lvl9pPr>
          </a:lstStyle>
          <a:p>
            <a:pPr lvl="0"/>
            <a:r>
              <a:rPr lang="en-US" dirty="0"/>
              <a:t>Date | Subhead Arial 14pt red maximum one line</a:t>
            </a:r>
          </a:p>
        </p:txBody>
      </p:sp>
      <p:sp>
        <p:nvSpPr>
          <p:cNvPr id="11" name="Text Placeholder 26">
            <a:extLst>
              <a:ext uri="{FF2B5EF4-FFF2-40B4-BE49-F238E27FC236}">
                <a16:creationId xmlns:a16="http://schemas.microsoft.com/office/drawing/2014/main" id="{80FDBB24-45E7-F544-A1C7-3CD42E040C91}"/>
              </a:ext>
            </a:extLst>
          </p:cNvPr>
          <p:cNvSpPr>
            <a:spLocks noGrp="1"/>
          </p:cNvSpPr>
          <p:nvPr>
            <p:ph type="body" sz="quarter" idx="10" hasCustomPrompt="1"/>
          </p:nvPr>
        </p:nvSpPr>
        <p:spPr>
          <a:xfrm>
            <a:off x="301624" y="233527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Title Arial 32pt red</a:t>
            </a:r>
            <a:br>
              <a:rPr lang="en-US" dirty="0"/>
            </a:br>
            <a:r>
              <a:rPr lang="en-US" dirty="0"/>
              <a:t>sentence case</a:t>
            </a:r>
          </a:p>
        </p:txBody>
      </p:sp>
      <p:pic>
        <p:nvPicPr>
          <p:cNvPr id="13" name="Picture 12">
            <a:extLst>
              <a:ext uri="{FF2B5EF4-FFF2-40B4-BE49-F238E27FC236}">
                <a16:creationId xmlns:a16="http://schemas.microsoft.com/office/drawing/2014/main" id="{6BD93987-9FDF-A947-8FF5-CDC8A092816A}"/>
              </a:ext>
            </a:extLst>
          </p:cNvPr>
          <p:cNvPicPr>
            <a:picLocks noChangeAspect="1"/>
          </p:cNvPicPr>
          <p:nvPr userDrawn="1"/>
        </p:nvPicPr>
        <p:blipFill rotWithShape="1">
          <a:blip r:embed="rId2"/>
          <a:srcRect r="15914"/>
          <a:stretch/>
        </p:blipFill>
        <p:spPr>
          <a:xfrm>
            <a:off x="6837358" y="578358"/>
            <a:ext cx="2306642" cy="2743200"/>
          </a:xfrm>
          <a:prstGeom prst="rect">
            <a:avLst/>
          </a:prstGeom>
        </p:spPr>
      </p:pic>
    </p:spTree>
    <p:extLst>
      <p:ext uri="{BB962C8B-B14F-4D97-AF65-F5344CB8AC3E}">
        <p14:creationId xmlns:p14="http://schemas.microsoft.com/office/powerpoint/2010/main" val="477290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ynamic Box">
    <p:spTree>
      <p:nvGrpSpPr>
        <p:cNvPr id="1" name=""/>
        <p:cNvGrpSpPr/>
        <p:nvPr/>
      </p:nvGrpSpPr>
      <p:grpSpPr>
        <a:xfrm>
          <a:off x="0" y="0"/>
          <a:ext cx="0" cy="0"/>
          <a:chOff x="0" y="0"/>
          <a:chExt cx="0" cy="0"/>
        </a:xfrm>
      </p:grpSpPr>
      <p:sp>
        <p:nvSpPr>
          <p:cNvPr id="5" name="Picture Placeholder 4"/>
          <p:cNvSpPr>
            <a:spLocks noGrp="1"/>
          </p:cNvSpPr>
          <p:nvPr>
            <p:ph type="pic" sz="quarter" idx="21" hasCustomPrompt="1"/>
          </p:nvPr>
        </p:nvSpPr>
        <p:spPr>
          <a:xfrm>
            <a:off x="-2908" y="264"/>
            <a:ext cx="9146908" cy="5143236"/>
          </a:xfrm>
          <a:prstGeom prst="rect">
            <a:avLst/>
          </a:prstGeom>
          <a:solidFill>
            <a:schemeClr val="tx2">
              <a:lumMod val="20000"/>
              <a:lumOff val="80000"/>
            </a:schemeClr>
          </a:solidFill>
        </p:spPr>
        <p:txBody>
          <a:bodyPr lIns="91440" tIns="91440" rIns="91440" bIns="91440"/>
          <a:lstStyle>
            <a:lvl1pPr marL="0" indent="0">
              <a:buNone/>
              <a:defRPr sz="1000" b="1">
                <a:solidFill>
                  <a:schemeClr val="tx2"/>
                </a:solidFill>
              </a:defRPr>
            </a:lvl1pPr>
          </a:lstStyle>
          <a:p>
            <a:r>
              <a:rPr lang="en-US" dirty="0"/>
              <a:t>Click icon to add image</a:t>
            </a:r>
          </a:p>
        </p:txBody>
      </p:sp>
      <p:sp>
        <p:nvSpPr>
          <p:cNvPr id="3" name="Slide Number Placeholder 2">
            <a:extLst>
              <a:ext uri="{FF2B5EF4-FFF2-40B4-BE49-F238E27FC236}">
                <a16:creationId xmlns:a16="http://schemas.microsoft.com/office/drawing/2014/main" id="{A69D49E5-38C5-BF4F-88DE-E5DE86DA42D2}"/>
              </a:ext>
            </a:extLst>
          </p:cNvPr>
          <p:cNvSpPr>
            <a:spLocks noGrp="1"/>
          </p:cNvSpPr>
          <p:nvPr>
            <p:ph type="sldNum" sz="quarter" idx="23"/>
          </p:nvPr>
        </p:nvSpPr>
        <p:spPr/>
        <p:txBody>
          <a:bodyPr/>
          <a:lstStyle>
            <a:lvl1pPr>
              <a:defRPr b="1">
                <a:solidFill>
                  <a:schemeClr val="bg1"/>
                </a:solidFill>
              </a:defRPr>
            </a:lvl1pPr>
          </a:lstStyle>
          <a:p>
            <a:fld id="{ABEF7161-39F9-F745-9A2B-33DA2ED59E91}" type="slidenum">
              <a:rPr lang="en-US" smtClean="0"/>
              <a:pPr/>
              <a:t>‹#›</a:t>
            </a:fld>
            <a:endParaRPr lang="en-US" dirty="0"/>
          </a:p>
        </p:txBody>
      </p:sp>
      <p:sp>
        <p:nvSpPr>
          <p:cNvPr id="7" name="Text Placeholder 12">
            <a:extLst>
              <a:ext uri="{FF2B5EF4-FFF2-40B4-BE49-F238E27FC236}">
                <a16:creationId xmlns:a16="http://schemas.microsoft.com/office/drawing/2014/main" id="{521840AC-F4B0-8D42-A07C-DDB653429F72}"/>
              </a:ext>
            </a:extLst>
          </p:cNvPr>
          <p:cNvSpPr>
            <a:spLocks noGrp="1"/>
          </p:cNvSpPr>
          <p:nvPr>
            <p:ph type="body" sz="quarter" idx="24" hasCustomPrompt="1"/>
          </p:nvPr>
        </p:nvSpPr>
        <p:spPr>
          <a:xfrm>
            <a:off x="4952998" y="878960"/>
            <a:ext cx="4191002" cy="3380815"/>
          </a:xfrm>
          <a:prstGeom prst="rect">
            <a:avLst/>
          </a:prstGeom>
          <a:solidFill>
            <a:schemeClr val="accent1"/>
          </a:solidFill>
        </p:spPr>
        <p:txBody>
          <a:bodyPr lIns="274320" tIns="274320" rIns="274320" bIns="274320">
            <a:noAutofit/>
          </a:bodyPr>
          <a:lstStyle>
            <a:lvl1pPr marL="0" indent="0">
              <a:buNone/>
              <a:defRPr sz="2400" b="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vl6pPr marL="0" indent="0">
              <a:buNone/>
              <a:defRPr sz="2400">
                <a:solidFill>
                  <a:schemeClr val="bg1"/>
                </a:solidFill>
              </a:defRPr>
            </a:lvl6pPr>
            <a:lvl7pPr marL="0" indent="0">
              <a:buNone/>
              <a:defRPr sz="2400">
                <a:solidFill>
                  <a:schemeClr val="bg1"/>
                </a:solidFill>
              </a:defRPr>
            </a:lvl7pPr>
            <a:lvl8pPr marL="0" indent="0">
              <a:buNone/>
              <a:defRPr sz="2400">
                <a:solidFill>
                  <a:schemeClr val="bg1"/>
                </a:solidFill>
              </a:defRPr>
            </a:lvl8pPr>
            <a:lvl9pPr marL="0" indent="0">
              <a:buNone/>
              <a:defRPr sz="2400">
                <a:solidFill>
                  <a:schemeClr val="bg1"/>
                </a:solidFill>
              </a:defRPr>
            </a:lvl9pPr>
          </a:lstStyle>
          <a:p>
            <a:pPr lvl="0"/>
            <a:r>
              <a:rPr lang="en-US" dirty="0"/>
              <a:t>Title Arial 24pt white. Change the text box color to compliment the image and add a 4.5pt white stroke focus box if needed.</a:t>
            </a:r>
          </a:p>
        </p:txBody>
      </p:sp>
    </p:spTree>
    <p:extLst>
      <p:ext uri="{BB962C8B-B14F-4D97-AF65-F5344CB8AC3E}">
        <p14:creationId xmlns:p14="http://schemas.microsoft.com/office/powerpoint/2010/main" val="3676496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486855A2-317F-CF40-9B30-752B8EB10CFD}"/>
              </a:ext>
            </a:extLst>
          </p:cNvPr>
          <p:cNvSpPr>
            <a:spLocks noGrp="1"/>
          </p:cNvSpPr>
          <p:nvPr>
            <p:ph type="body" sz="quarter" idx="15" hasCustomPrompt="1"/>
          </p:nvPr>
        </p:nvSpPr>
        <p:spPr>
          <a:xfrm>
            <a:off x="685800" y="881342"/>
            <a:ext cx="8458200" cy="3380815"/>
          </a:xfrm>
          <a:prstGeom prst="rect">
            <a:avLst/>
          </a:prstGeom>
          <a:solidFill>
            <a:schemeClr val="accent1"/>
          </a:solidFill>
        </p:spPr>
        <p:txBody>
          <a:bodyPr wrap="square" lIns="274320" tIns="274320" rIns="274320" bIns="274320" anchor="t">
            <a:noAutofit/>
          </a:bodyPr>
          <a:lstStyle>
            <a:lvl1pPr marL="176213" indent="-176213">
              <a:lnSpc>
                <a:spcPct val="100000"/>
              </a:lnSpc>
              <a:spcBef>
                <a:spcPts val="0"/>
              </a:spcBef>
              <a:buNone/>
              <a:tabLst/>
              <a:defRPr sz="3000" b="0" cap="none" baseline="0">
                <a:solidFill>
                  <a:schemeClr val="bg1"/>
                </a:solidFill>
                <a:latin typeface="Arial"/>
                <a:cs typeface="Arial"/>
              </a:defRPr>
            </a:lvl1pPr>
            <a:lvl2pPr marL="173736" indent="-173736">
              <a:buNone/>
              <a:defRPr sz="3000" b="0" cap="none">
                <a:solidFill>
                  <a:schemeClr val="bg1"/>
                </a:solidFill>
                <a:latin typeface="Arial"/>
                <a:cs typeface="Arial"/>
              </a:defRPr>
            </a:lvl2pPr>
            <a:lvl3pPr marL="173736" indent="-173736">
              <a:buNone/>
              <a:defRPr sz="3000" b="0">
                <a:solidFill>
                  <a:schemeClr val="bg1"/>
                </a:solidFill>
                <a:latin typeface="Arial"/>
                <a:cs typeface="Arial"/>
              </a:defRPr>
            </a:lvl3pPr>
            <a:lvl4pPr marL="173736" indent="-173736">
              <a:buNone/>
              <a:defRPr sz="3000" b="0">
                <a:solidFill>
                  <a:schemeClr val="bg1"/>
                </a:solidFill>
                <a:latin typeface="Arial"/>
                <a:cs typeface="Arial"/>
              </a:defRPr>
            </a:lvl4pPr>
            <a:lvl5pPr marL="173736" indent="-173736">
              <a:buNone/>
              <a:defRPr sz="3000" b="0">
                <a:solidFill>
                  <a:schemeClr val="bg1"/>
                </a:solidFill>
                <a:latin typeface="Arial"/>
                <a:cs typeface="Arial"/>
              </a:defRPr>
            </a:lvl5pPr>
            <a:lvl6pPr marL="173736" indent="-173736">
              <a:buNone/>
              <a:defRPr sz="3000">
                <a:solidFill>
                  <a:schemeClr val="bg1"/>
                </a:solidFill>
              </a:defRPr>
            </a:lvl6pPr>
            <a:lvl7pPr marL="173736" indent="-173736">
              <a:buNone/>
              <a:defRPr sz="3000">
                <a:solidFill>
                  <a:schemeClr val="bg1"/>
                </a:solidFill>
              </a:defRPr>
            </a:lvl7pPr>
            <a:lvl8pPr marL="173736" indent="-173736">
              <a:buNone/>
              <a:defRPr sz="3000">
                <a:solidFill>
                  <a:schemeClr val="bg1"/>
                </a:solidFill>
              </a:defRPr>
            </a:lvl8pPr>
            <a:lvl9pPr marL="173736" indent="-173736">
              <a:buNone/>
              <a:defRPr sz="3000">
                <a:solidFill>
                  <a:schemeClr val="bg1"/>
                </a:solidFill>
              </a:defRPr>
            </a:lvl9pPr>
          </a:lstStyle>
          <a:p>
            <a:pPr lvl="0"/>
            <a:r>
              <a:rPr lang="en-US" dirty="0"/>
              <a:t>“Impact statement </a:t>
            </a:r>
            <a:r>
              <a:rPr lang="en-US" dirty="0" err="1"/>
              <a:t>i.E.</a:t>
            </a:r>
            <a:r>
              <a:rPr lang="en-US" dirty="0"/>
              <a:t> Quote </a:t>
            </a:r>
            <a:r>
              <a:rPr lang="en-US" dirty="0" err="1"/>
              <a:t>arial</a:t>
            </a:r>
            <a:r>
              <a:rPr lang="en-US" dirty="0"/>
              <a:t> 30pt white sentence case. Text box color can be changed if needed.”</a:t>
            </a:r>
          </a:p>
        </p:txBody>
      </p:sp>
      <p:sp>
        <p:nvSpPr>
          <p:cNvPr id="3" name="Slide Number Placeholder 2">
            <a:extLst>
              <a:ext uri="{FF2B5EF4-FFF2-40B4-BE49-F238E27FC236}">
                <a16:creationId xmlns:a16="http://schemas.microsoft.com/office/drawing/2014/main" id="{68CDAA2A-43D8-DD47-A122-36442B78A2B7}"/>
              </a:ext>
            </a:extLst>
          </p:cNvPr>
          <p:cNvSpPr>
            <a:spLocks noGrp="1"/>
          </p:cNvSpPr>
          <p:nvPr>
            <p:ph type="sldNum" sz="quarter" idx="10"/>
          </p:nvPr>
        </p:nvSpPr>
        <p:spPr/>
        <p:txBody>
          <a:bodyPr/>
          <a:lstStyle/>
          <a:p>
            <a:fld id="{ABEF7161-39F9-F745-9A2B-33DA2ED59E91}" type="slidenum">
              <a:rPr lang="en-US" smtClean="0"/>
              <a:pPr/>
              <a:t>‹#›</a:t>
            </a:fld>
            <a:endParaRPr lang="en-US" dirty="0"/>
          </a:p>
        </p:txBody>
      </p:sp>
      <p:sp>
        <p:nvSpPr>
          <p:cNvPr id="6" name="Text Placeholder 28">
            <a:extLst>
              <a:ext uri="{FF2B5EF4-FFF2-40B4-BE49-F238E27FC236}">
                <a16:creationId xmlns:a16="http://schemas.microsoft.com/office/drawing/2014/main" id="{8AF3BB55-F058-674F-9079-C555118EC09A}"/>
              </a:ext>
            </a:extLst>
          </p:cNvPr>
          <p:cNvSpPr>
            <a:spLocks noGrp="1"/>
          </p:cNvSpPr>
          <p:nvPr>
            <p:ph type="body" sz="quarter" idx="12" hasCustomPrompt="1"/>
          </p:nvPr>
        </p:nvSpPr>
        <p:spPr>
          <a:xfrm>
            <a:off x="985520" y="2828309"/>
            <a:ext cx="7848599" cy="298450"/>
          </a:xfrm>
          <a:prstGeom prst="rect">
            <a:avLst/>
          </a:prstGeom>
        </p:spPr>
        <p:txBody>
          <a:bodyPr wrap="square" lIns="0" tIns="0" rIns="0" bIns="0" anchor="t">
            <a:noAutofit/>
          </a:bodyPr>
          <a:lstStyle>
            <a:lvl1pPr marL="0" indent="0" algn="l">
              <a:lnSpc>
                <a:spcPct val="100000"/>
              </a:lnSpc>
              <a:buNone/>
              <a:defRPr sz="1400" baseline="0">
                <a:solidFill>
                  <a:schemeClr val="bg1"/>
                </a:solidFill>
                <a:latin typeface="Arial"/>
                <a:cs typeface="Arial"/>
              </a:defRPr>
            </a:lvl1pPr>
            <a:lvl2pPr marL="0" indent="0">
              <a:buNone/>
              <a:defRPr sz="1400">
                <a:solidFill>
                  <a:schemeClr val="bg1"/>
                </a:solidFill>
                <a:latin typeface="Arial"/>
                <a:cs typeface="Arial"/>
              </a:defRPr>
            </a:lvl2pPr>
            <a:lvl3pPr marL="0" indent="0">
              <a:buNone/>
              <a:defRPr sz="1400">
                <a:solidFill>
                  <a:schemeClr val="bg1"/>
                </a:solidFill>
                <a:latin typeface="Arial"/>
                <a:cs typeface="Arial"/>
              </a:defRPr>
            </a:lvl3pPr>
            <a:lvl4pPr marL="0" indent="0">
              <a:buNone/>
              <a:defRPr sz="1400">
                <a:solidFill>
                  <a:schemeClr val="bg1"/>
                </a:solidFill>
                <a:latin typeface="Arial"/>
                <a:cs typeface="Arial"/>
              </a:defRPr>
            </a:lvl4pPr>
            <a:lvl5pPr marL="0" indent="0">
              <a:buNone/>
              <a:defRPr sz="1400">
                <a:solidFill>
                  <a:schemeClr val="bg1"/>
                </a:solidFill>
                <a:latin typeface="Arial"/>
                <a:cs typeface="Arial"/>
              </a:defRPr>
            </a:lvl5pPr>
            <a:lvl6pPr marL="0" indent="0">
              <a:buNone/>
              <a:defRPr>
                <a:solidFill>
                  <a:schemeClr val="bg1"/>
                </a:solidFill>
              </a:defRPr>
            </a:lvl6pPr>
            <a:lvl7pPr marL="0" indent="0">
              <a:buNone/>
              <a:defRPr>
                <a:solidFill>
                  <a:schemeClr val="bg1"/>
                </a:solidFill>
              </a:defRPr>
            </a:lvl7pPr>
            <a:lvl8pPr marL="0" indent="0">
              <a:buNone/>
              <a:defRPr>
                <a:solidFill>
                  <a:schemeClr val="bg1"/>
                </a:solidFill>
              </a:defRPr>
            </a:lvl8pPr>
            <a:lvl9pPr marL="0" indent="0">
              <a:buNone/>
              <a:defRPr>
                <a:solidFill>
                  <a:schemeClr val="bg1"/>
                </a:solidFill>
              </a:defRPr>
            </a:lvl9pPr>
          </a:lstStyle>
          <a:p>
            <a:pPr lvl="0"/>
            <a:r>
              <a:rPr lang="en-US" dirty="0"/>
              <a:t>— Quote attribution, Arial 14pt white left align</a:t>
            </a:r>
          </a:p>
        </p:txBody>
      </p:sp>
      <p:pic>
        <p:nvPicPr>
          <p:cNvPr id="8" name="Picture 7">
            <a:extLst>
              <a:ext uri="{FF2B5EF4-FFF2-40B4-BE49-F238E27FC236}">
                <a16:creationId xmlns:a16="http://schemas.microsoft.com/office/drawing/2014/main" id="{6FF3D3B8-5375-3F46-9313-B1A72060C2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Tree>
    <p:extLst>
      <p:ext uri="{BB962C8B-B14F-4D97-AF65-F5344CB8AC3E}">
        <p14:creationId xmlns:p14="http://schemas.microsoft.com/office/powerpoint/2010/main" val="1080898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Visual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285750"/>
            <a:ext cx="8537576" cy="369332"/>
          </a:xfrm>
        </p:spPr>
        <p:txBody>
          <a:bodyPr/>
          <a:lstStyle>
            <a:lvl1pPr>
              <a:defRPr/>
            </a:lvl1pPr>
          </a:lstStyle>
          <a:p>
            <a:r>
              <a:rPr lang="en-US" dirty="0"/>
              <a:t>Title Arial 24pt red sentence case</a:t>
            </a:r>
          </a:p>
        </p:txBody>
      </p:sp>
      <p:sp>
        <p:nvSpPr>
          <p:cNvPr id="12" name="Content Placeholder 9">
            <a:extLst>
              <a:ext uri="{FF2B5EF4-FFF2-40B4-BE49-F238E27FC236}">
                <a16:creationId xmlns:a16="http://schemas.microsoft.com/office/drawing/2014/main" id="{A56C8512-47D5-484C-87CE-7C3186A645A8}"/>
              </a:ext>
            </a:extLst>
          </p:cNvPr>
          <p:cNvSpPr>
            <a:spLocks noGrp="1"/>
          </p:cNvSpPr>
          <p:nvPr>
            <p:ph sz="quarter" idx="23" hasCustomPrompt="1"/>
          </p:nvPr>
        </p:nvSpPr>
        <p:spPr>
          <a:xfrm>
            <a:off x="5029200" y="971550"/>
            <a:ext cx="3809999" cy="3429000"/>
          </a:xfrm>
          <a:prstGeom prst="rect">
            <a:avLst/>
          </a:prstGeom>
        </p:spPr>
        <p:txBody>
          <a:bodyPr/>
          <a:lstStyle>
            <a:lvl1pPr marL="0" indent="0">
              <a:buNone/>
              <a:defRPr sz="1000" b="1">
                <a:solidFill>
                  <a:schemeClr val="tx2"/>
                </a:solidFill>
              </a:defRPr>
            </a:lvl1pPr>
          </a:lstStyle>
          <a:p>
            <a:r>
              <a:rPr lang="en-US" dirty="0"/>
              <a:t>Click to add table, chart, smart art, image or media</a:t>
            </a:r>
          </a:p>
        </p:txBody>
      </p:sp>
      <p:sp>
        <p:nvSpPr>
          <p:cNvPr id="4" name="Text Placeholder 3">
            <a:extLst>
              <a:ext uri="{FF2B5EF4-FFF2-40B4-BE49-F238E27FC236}">
                <a16:creationId xmlns:a16="http://schemas.microsoft.com/office/drawing/2014/main" id="{8D644167-7C34-FB45-A590-B82ACD2E1F9F}"/>
              </a:ext>
            </a:extLst>
          </p:cNvPr>
          <p:cNvSpPr>
            <a:spLocks noGrp="1"/>
          </p:cNvSpPr>
          <p:nvPr>
            <p:ph type="body" sz="quarter" idx="24" hasCustomPrompt="1"/>
          </p:nvPr>
        </p:nvSpPr>
        <p:spPr>
          <a:xfrm>
            <a:off x="301624" y="971550"/>
            <a:ext cx="4270376" cy="3429000"/>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0"/>
            <a:endParaRPr lang="en-US" dirty="0"/>
          </a:p>
        </p:txBody>
      </p:sp>
    </p:spTree>
    <p:extLst>
      <p:ext uri="{BB962C8B-B14F-4D97-AF65-F5344CB8AC3E}">
        <p14:creationId xmlns:p14="http://schemas.microsoft.com/office/powerpoint/2010/main" val="829092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w/Visual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dirty="0"/>
              <a:t>Title Arial 24pt red sentence case</a:t>
            </a:r>
          </a:p>
        </p:txBody>
      </p:sp>
      <p:sp>
        <p:nvSpPr>
          <p:cNvPr id="12" name="Content Placeholder 9">
            <a:extLst>
              <a:ext uri="{FF2B5EF4-FFF2-40B4-BE49-F238E27FC236}">
                <a16:creationId xmlns:a16="http://schemas.microsoft.com/office/drawing/2014/main" id="{A56C8512-47D5-484C-87CE-7C3186A645A8}"/>
              </a:ext>
            </a:extLst>
          </p:cNvPr>
          <p:cNvSpPr>
            <a:spLocks noGrp="1"/>
          </p:cNvSpPr>
          <p:nvPr>
            <p:ph sz="quarter" idx="23" hasCustomPrompt="1"/>
          </p:nvPr>
        </p:nvSpPr>
        <p:spPr>
          <a:xfrm>
            <a:off x="304006" y="971550"/>
            <a:ext cx="3809999" cy="3429000"/>
          </a:xfrm>
          <a:prstGeom prst="rect">
            <a:avLst/>
          </a:prstGeom>
        </p:spPr>
        <p:txBody>
          <a:bodyPr/>
          <a:lstStyle>
            <a:lvl1pPr marL="0" indent="0">
              <a:buNone/>
              <a:defRPr sz="1000" b="1">
                <a:solidFill>
                  <a:schemeClr val="tx2"/>
                </a:solidFill>
              </a:defRPr>
            </a:lvl1pPr>
          </a:lstStyle>
          <a:p>
            <a:r>
              <a:rPr lang="en-US" dirty="0"/>
              <a:t>Click to add table, chart, smart art, image or media</a:t>
            </a:r>
          </a:p>
        </p:txBody>
      </p:sp>
      <p:sp>
        <p:nvSpPr>
          <p:cNvPr id="4" name="Text Placeholder 3">
            <a:extLst>
              <a:ext uri="{FF2B5EF4-FFF2-40B4-BE49-F238E27FC236}">
                <a16:creationId xmlns:a16="http://schemas.microsoft.com/office/drawing/2014/main" id="{DF2A478F-A26D-1E42-93B4-3E7E683F7EEC}"/>
              </a:ext>
            </a:extLst>
          </p:cNvPr>
          <p:cNvSpPr>
            <a:spLocks noGrp="1"/>
          </p:cNvSpPr>
          <p:nvPr>
            <p:ph type="body" sz="quarter" idx="24" hasCustomPrompt="1"/>
          </p:nvPr>
        </p:nvSpPr>
        <p:spPr>
          <a:xfrm>
            <a:off x="4572000" y="971550"/>
            <a:ext cx="4267200" cy="3429000"/>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Tree>
    <p:extLst>
      <p:ext uri="{BB962C8B-B14F-4D97-AF65-F5344CB8AC3E}">
        <p14:creationId xmlns:p14="http://schemas.microsoft.com/office/powerpoint/2010/main" val="3789866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act Box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526974-B06E-BD41-9C3F-6CE3F55E92B5}"/>
              </a:ext>
            </a:extLst>
          </p:cNvPr>
          <p:cNvSpPr>
            <a:spLocks noGrp="1"/>
          </p:cNvSpPr>
          <p:nvPr>
            <p:ph type="sldNum" sz="quarter" idx="10"/>
          </p:nvPr>
        </p:nvSpPr>
        <p:spPr/>
        <p:txBody>
          <a:bodyPr/>
          <a:lstStyle/>
          <a:p>
            <a:fld id="{ABEF7161-39F9-F745-9A2B-33DA2ED59E91}" type="slidenum">
              <a:rPr lang="en-US" smtClean="0"/>
              <a:pPr/>
              <a:t>‹#›</a:t>
            </a:fld>
            <a:endParaRPr lang="en-US" dirty="0"/>
          </a:p>
        </p:txBody>
      </p:sp>
      <p:cxnSp>
        <p:nvCxnSpPr>
          <p:cNvPr id="16" name="Straight Connector 15">
            <a:extLst>
              <a:ext uri="{FF2B5EF4-FFF2-40B4-BE49-F238E27FC236}">
                <a16:creationId xmlns:a16="http://schemas.microsoft.com/office/drawing/2014/main" id="{273CFFCD-76B0-EC4D-8FEA-6E201D58A3F3}"/>
              </a:ext>
            </a:extLst>
          </p:cNvPr>
          <p:cNvCxnSpPr/>
          <p:nvPr userDrawn="1"/>
        </p:nvCxnSpPr>
        <p:spPr>
          <a:xfrm>
            <a:off x="4571195" y="0"/>
            <a:ext cx="0" cy="5143500"/>
          </a:xfrm>
          <a:prstGeom prst="line">
            <a:avLst/>
          </a:prstGeom>
          <a:ln w="38100" cap="flat"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05EE9D-427E-E641-AF2F-020FEFCA276B}"/>
              </a:ext>
            </a:extLst>
          </p:cNvPr>
          <p:cNvCxnSpPr/>
          <p:nvPr userDrawn="1"/>
        </p:nvCxnSpPr>
        <p:spPr>
          <a:xfrm>
            <a:off x="4587240" y="2577797"/>
            <a:ext cx="4556760" cy="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AE3F1D9-A4E6-1340-99D4-4148CBB4E9F0}"/>
              </a:ext>
            </a:extLst>
          </p:cNvPr>
          <p:cNvCxnSpPr/>
          <p:nvPr userDrawn="1"/>
        </p:nvCxnSpPr>
        <p:spPr>
          <a:xfrm>
            <a:off x="6872435" y="2598420"/>
            <a:ext cx="0" cy="2545080"/>
          </a:xfrm>
          <a:prstGeom prst="line">
            <a:avLst/>
          </a:prstGeom>
          <a:ln w="38100" cap="flat"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3DD29EEA-A5D7-7542-A8B6-5AB47DE6A79F}"/>
              </a:ext>
            </a:extLst>
          </p:cNvPr>
          <p:cNvSpPr>
            <a:spLocks noGrp="1"/>
          </p:cNvSpPr>
          <p:nvPr>
            <p:ph type="body" sz="quarter" idx="14" hasCustomPrompt="1"/>
          </p:nvPr>
        </p:nvSpPr>
        <p:spPr>
          <a:xfrm>
            <a:off x="4829916" y="1732062"/>
            <a:ext cx="4010868" cy="430887"/>
          </a:xfrm>
          <a:prstGeom prst="rect">
            <a:avLst/>
          </a:prstGeom>
        </p:spPr>
        <p:txBody>
          <a:bodyPr vert="horz" wrap="square" lIns="0" tIns="0" rIns="0" bIns="0" anchor="b">
            <a:spAutoFit/>
          </a:bodyPr>
          <a:lstStyle>
            <a:lvl1pPr marL="0" indent="0">
              <a:lnSpc>
                <a:spcPct val="100000"/>
              </a:lnSpc>
              <a:buNone/>
              <a:defRPr sz="1400" b="0" i="0" cap="none" baseline="0">
                <a:solidFill>
                  <a:schemeClr val="tx1"/>
                </a:solidFill>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a:lvl8pPr>
            <a:lvl9pPr marL="0" indent="0">
              <a:buNone/>
              <a:defRPr/>
            </a:lvl9pPr>
          </a:lstStyle>
          <a:p>
            <a:pPr lvl="0"/>
            <a:r>
              <a:rPr lang="en-US" dirty="0"/>
              <a:t>Fact text Arial 14pt black sentence case. </a:t>
            </a:r>
            <a:br>
              <a:rPr lang="en-US" dirty="0"/>
            </a:br>
            <a:r>
              <a:rPr lang="en-US" dirty="0"/>
              <a:t>UL icons can be used to enhance descriptions.</a:t>
            </a:r>
          </a:p>
        </p:txBody>
      </p:sp>
      <p:sp>
        <p:nvSpPr>
          <p:cNvPr id="20" name="Text Placeholder 4">
            <a:extLst>
              <a:ext uri="{FF2B5EF4-FFF2-40B4-BE49-F238E27FC236}">
                <a16:creationId xmlns:a16="http://schemas.microsoft.com/office/drawing/2014/main" id="{EAEF2D7C-0D87-6A41-ABD7-8DDE9C06F839}"/>
              </a:ext>
            </a:extLst>
          </p:cNvPr>
          <p:cNvSpPr>
            <a:spLocks noGrp="1"/>
          </p:cNvSpPr>
          <p:nvPr>
            <p:ph type="body" sz="quarter" idx="15" hasCustomPrompt="1"/>
          </p:nvPr>
        </p:nvSpPr>
        <p:spPr>
          <a:xfrm>
            <a:off x="301625" y="3561819"/>
            <a:ext cx="3584575" cy="830997"/>
          </a:xfrm>
          <a:prstGeom prst="rect">
            <a:avLst/>
          </a:prstGeom>
        </p:spPr>
        <p:txBody>
          <a:bodyPr vert="horz" wrap="square" lIns="0" tIns="0" rIns="0" bIns="0" anchor="b">
            <a:spAutoFit/>
          </a:bodyPr>
          <a:lstStyle>
            <a:lvl1pPr marL="0" indent="0">
              <a:lnSpc>
                <a:spcPct val="100000"/>
              </a:lnSpc>
              <a:buNone/>
              <a:defRPr sz="1800" b="0" i="0" cap="none" baseline="0">
                <a:solidFill>
                  <a:schemeClr val="tx1"/>
                </a:solidFill>
              </a:defRPr>
            </a:lvl1pPr>
            <a:lvl2pPr marL="0" indent="0">
              <a:buNone/>
              <a:defRPr sz="1800"/>
            </a:lvl2pPr>
            <a:lvl3pPr marL="0" indent="0">
              <a:buNone/>
              <a:defRPr sz="1800">
                <a:solidFill>
                  <a:schemeClr val="tx1"/>
                </a:solidFill>
              </a:defRPr>
            </a:lvl3pPr>
            <a:lvl4pPr marL="0" indent="0">
              <a:buNone/>
              <a:defRPr sz="1800">
                <a:solidFill>
                  <a:schemeClr val="tx1"/>
                </a:solidFill>
              </a:defRPr>
            </a:lvl4pPr>
            <a:lvl5pPr marL="0" indent="0">
              <a:buNone/>
              <a:defRPr sz="1800"/>
            </a:lvl5pPr>
            <a:lvl6pPr marL="0" indent="0">
              <a:buNone/>
              <a:defRPr sz="1800"/>
            </a:lvl6pPr>
            <a:lvl7pPr marL="0" indent="0">
              <a:buNone/>
              <a:defRPr sz="1800"/>
            </a:lvl7pPr>
            <a:lvl8pPr marL="0" indent="0">
              <a:buNone/>
              <a:defRPr sz="1800"/>
            </a:lvl8pPr>
            <a:lvl9pPr marL="0" indent="0">
              <a:buNone/>
              <a:defRPr sz="1800"/>
            </a:lvl9pPr>
          </a:lstStyle>
          <a:p>
            <a:pPr lvl="0"/>
            <a:r>
              <a:rPr lang="en-US" dirty="0"/>
              <a:t>Fact text Arial 18pt black sentence case. UL icons can be used to enhance descriptions.</a:t>
            </a:r>
          </a:p>
        </p:txBody>
      </p:sp>
      <p:sp>
        <p:nvSpPr>
          <p:cNvPr id="21" name="Text Placeholder 4">
            <a:extLst>
              <a:ext uri="{FF2B5EF4-FFF2-40B4-BE49-F238E27FC236}">
                <a16:creationId xmlns:a16="http://schemas.microsoft.com/office/drawing/2014/main" id="{6B647B26-85A6-204F-956B-09E9E6BA4D99}"/>
              </a:ext>
            </a:extLst>
          </p:cNvPr>
          <p:cNvSpPr>
            <a:spLocks noGrp="1"/>
          </p:cNvSpPr>
          <p:nvPr>
            <p:ph type="body" sz="quarter" idx="17" hasCustomPrompt="1"/>
          </p:nvPr>
        </p:nvSpPr>
        <p:spPr>
          <a:xfrm>
            <a:off x="4829917" y="3879960"/>
            <a:ext cx="1780592" cy="738664"/>
          </a:xfrm>
          <a:prstGeom prst="rect">
            <a:avLst/>
          </a:prstGeom>
        </p:spPr>
        <p:txBody>
          <a:bodyPr vert="horz" wrap="square" lIns="0" tIns="0" rIns="0" bIns="0" anchor="b">
            <a:spAutoFit/>
          </a:bodyPr>
          <a:lstStyle>
            <a:lvl1pPr marL="0" indent="0">
              <a:lnSpc>
                <a:spcPct val="100000"/>
              </a:lnSpc>
              <a:buNone/>
              <a:defRPr sz="1200" b="0" i="0" cap="none" baseline="0">
                <a:solidFill>
                  <a:schemeClr val="tx1"/>
                </a:solidFill>
              </a:defRPr>
            </a:lvl1pPr>
            <a:lvl2pPr marL="0" indent="0">
              <a:buNone/>
              <a:defRPr sz="1200"/>
            </a:lvl2pPr>
            <a:lvl3pPr marL="0" indent="0">
              <a:buNone/>
              <a:defRPr sz="1200"/>
            </a:lvl3pPr>
            <a:lvl4pPr marL="0" indent="0">
              <a:buNone/>
              <a:defRPr sz="1200"/>
            </a:lvl4pPr>
            <a:lvl5pPr marL="0" inden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en-US" dirty="0"/>
              <a:t>Fact text Arial 12pt black sentence case. UL icons can be used to enhance descriptions.</a:t>
            </a:r>
          </a:p>
        </p:txBody>
      </p:sp>
      <p:sp>
        <p:nvSpPr>
          <p:cNvPr id="22" name="Text Placeholder 4">
            <a:extLst>
              <a:ext uri="{FF2B5EF4-FFF2-40B4-BE49-F238E27FC236}">
                <a16:creationId xmlns:a16="http://schemas.microsoft.com/office/drawing/2014/main" id="{D1DC6DC9-819F-CF48-A37B-F2466F069A4B}"/>
              </a:ext>
            </a:extLst>
          </p:cNvPr>
          <p:cNvSpPr>
            <a:spLocks noGrp="1"/>
          </p:cNvSpPr>
          <p:nvPr>
            <p:ph type="body" sz="quarter" idx="18" hasCustomPrompt="1"/>
          </p:nvPr>
        </p:nvSpPr>
        <p:spPr>
          <a:xfrm>
            <a:off x="7134362" y="3879960"/>
            <a:ext cx="1706425" cy="738664"/>
          </a:xfrm>
          <a:prstGeom prst="rect">
            <a:avLst/>
          </a:prstGeom>
        </p:spPr>
        <p:txBody>
          <a:bodyPr vert="horz" wrap="square" lIns="0" tIns="0" rIns="0" bIns="0" anchor="b">
            <a:spAutoFit/>
          </a:bodyPr>
          <a:lstStyle>
            <a:lvl1pPr marL="0" indent="0">
              <a:lnSpc>
                <a:spcPct val="100000"/>
              </a:lnSpc>
              <a:buNone/>
              <a:defRPr sz="1200" b="0" i="0" cap="none" baseline="0">
                <a:solidFill>
                  <a:schemeClr val="tx1"/>
                </a:solidFill>
              </a:defRPr>
            </a:lvl1pPr>
            <a:lvl2pPr marL="0" indent="0">
              <a:buNone/>
              <a:defRPr sz="1200"/>
            </a:lvl2pPr>
            <a:lvl3pPr marL="0" indent="0">
              <a:buNone/>
              <a:defRPr sz="1200"/>
            </a:lvl3pPr>
            <a:lvl4pPr marL="0" indent="0">
              <a:buNone/>
              <a:defRPr sz="1200"/>
            </a:lvl4pPr>
            <a:lvl5pPr marL="0" inden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en-US" dirty="0"/>
              <a:t>Fact text Arial 12pt black sentence case. UL icons can be used to enhance descriptions.</a:t>
            </a:r>
          </a:p>
        </p:txBody>
      </p:sp>
      <p:sp>
        <p:nvSpPr>
          <p:cNvPr id="23" name="Picture Placeholder 36">
            <a:extLst>
              <a:ext uri="{FF2B5EF4-FFF2-40B4-BE49-F238E27FC236}">
                <a16:creationId xmlns:a16="http://schemas.microsoft.com/office/drawing/2014/main" id="{FE8F7770-D37E-3E41-BF69-C5CF69F2E92A}"/>
              </a:ext>
            </a:extLst>
          </p:cNvPr>
          <p:cNvSpPr>
            <a:spLocks noGrp="1" noChangeAspect="1"/>
          </p:cNvSpPr>
          <p:nvPr>
            <p:ph type="pic" sz="quarter" idx="21" hasCustomPrompt="1"/>
          </p:nvPr>
        </p:nvSpPr>
        <p:spPr>
          <a:xfrm>
            <a:off x="301625" y="2419350"/>
            <a:ext cx="914400" cy="914400"/>
          </a:xfrm>
          <a:prstGeom prst="rect">
            <a:avLst/>
          </a:prstGeom>
        </p:spPr>
        <p:txBody>
          <a:bodyPr vert="horz" lIns="0" tIns="0" rIns="0" bIns="0" anchor="ctr">
            <a:noAutofit/>
          </a:bodyPr>
          <a:lstStyle>
            <a:lvl1pPr marL="0" indent="0" algn="ctr">
              <a:buNone/>
              <a:defRPr sz="1100" b="1" i="0" cap="none">
                <a:solidFill>
                  <a:schemeClr val="bg1">
                    <a:lumMod val="50000"/>
                  </a:schemeClr>
                </a:solidFill>
              </a:defRPr>
            </a:lvl1pPr>
          </a:lstStyle>
          <a:p>
            <a:r>
              <a:rPr lang="en-US" dirty="0"/>
              <a:t>Icon</a:t>
            </a:r>
          </a:p>
        </p:txBody>
      </p:sp>
      <p:sp>
        <p:nvSpPr>
          <p:cNvPr id="15" name="Picture Placeholder 36">
            <a:extLst>
              <a:ext uri="{FF2B5EF4-FFF2-40B4-BE49-F238E27FC236}">
                <a16:creationId xmlns:a16="http://schemas.microsoft.com/office/drawing/2014/main" id="{9AB6CC90-93A0-C246-8A4C-6A6B185DC443}"/>
              </a:ext>
            </a:extLst>
          </p:cNvPr>
          <p:cNvSpPr>
            <a:spLocks noGrp="1"/>
          </p:cNvSpPr>
          <p:nvPr>
            <p:ph type="pic" sz="quarter" idx="24" hasCustomPrompt="1"/>
          </p:nvPr>
        </p:nvSpPr>
        <p:spPr>
          <a:xfrm>
            <a:off x="4829916" y="895350"/>
            <a:ext cx="685800" cy="685800"/>
          </a:xfrm>
          <a:prstGeom prst="rect">
            <a:avLst/>
          </a:prstGeom>
        </p:spPr>
        <p:txBody>
          <a:bodyPr vert="horz" lIns="0" tIns="0" rIns="0" bIns="0" anchor="ctr">
            <a:noAutofit/>
          </a:bodyPr>
          <a:lstStyle>
            <a:lvl1pPr marL="0" indent="0" algn="ctr">
              <a:buNone/>
              <a:defRPr sz="1100" b="1" i="0" cap="none">
                <a:solidFill>
                  <a:schemeClr val="bg1">
                    <a:lumMod val="50000"/>
                  </a:schemeClr>
                </a:solidFill>
              </a:defRPr>
            </a:lvl1pPr>
          </a:lstStyle>
          <a:p>
            <a:r>
              <a:rPr lang="en-US" dirty="0"/>
              <a:t>Icon</a:t>
            </a:r>
          </a:p>
        </p:txBody>
      </p:sp>
      <p:sp>
        <p:nvSpPr>
          <p:cNvPr id="27" name="Picture Placeholder 36">
            <a:extLst>
              <a:ext uri="{FF2B5EF4-FFF2-40B4-BE49-F238E27FC236}">
                <a16:creationId xmlns:a16="http://schemas.microsoft.com/office/drawing/2014/main" id="{EC2E1D76-F347-D747-92A4-BD5352710B05}"/>
              </a:ext>
            </a:extLst>
          </p:cNvPr>
          <p:cNvSpPr>
            <a:spLocks noGrp="1"/>
          </p:cNvSpPr>
          <p:nvPr>
            <p:ph type="pic" sz="quarter" idx="25" hasCustomPrompt="1"/>
          </p:nvPr>
        </p:nvSpPr>
        <p:spPr>
          <a:xfrm>
            <a:off x="4829916" y="3028950"/>
            <a:ext cx="685800" cy="685800"/>
          </a:xfrm>
          <a:prstGeom prst="rect">
            <a:avLst/>
          </a:prstGeom>
        </p:spPr>
        <p:txBody>
          <a:bodyPr vert="horz" lIns="0" tIns="0" rIns="0" bIns="0" anchor="ctr">
            <a:noAutofit/>
          </a:bodyPr>
          <a:lstStyle>
            <a:lvl1pPr marL="0" indent="0" algn="ctr">
              <a:buNone/>
              <a:defRPr sz="1100" b="1" i="0" cap="none">
                <a:solidFill>
                  <a:schemeClr val="bg1">
                    <a:lumMod val="50000"/>
                  </a:schemeClr>
                </a:solidFill>
              </a:defRPr>
            </a:lvl1pPr>
          </a:lstStyle>
          <a:p>
            <a:r>
              <a:rPr lang="en-US" dirty="0"/>
              <a:t>Icon</a:t>
            </a:r>
          </a:p>
        </p:txBody>
      </p:sp>
      <p:sp>
        <p:nvSpPr>
          <p:cNvPr id="28" name="Picture Placeholder 36">
            <a:extLst>
              <a:ext uri="{FF2B5EF4-FFF2-40B4-BE49-F238E27FC236}">
                <a16:creationId xmlns:a16="http://schemas.microsoft.com/office/drawing/2014/main" id="{8F19068F-FEE7-2349-805A-D0A0E664B2D3}"/>
              </a:ext>
            </a:extLst>
          </p:cNvPr>
          <p:cNvSpPr>
            <a:spLocks noGrp="1"/>
          </p:cNvSpPr>
          <p:nvPr>
            <p:ph type="pic" sz="quarter" idx="26" hasCustomPrompt="1"/>
          </p:nvPr>
        </p:nvSpPr>
        <p:spPr>
          <a:xfrm>
            <a:off x="7134362" y="3028950"/>
            <a:ext cx="685800" cy="685800"/>
          </a:xfrm>
          <a:prstGeom prst="rect">
            <a:avLst/>
          </a:prstGeom>
        </p:spPr>
        <p:txBody>
          <a:bodyPr vert="horz" lIns="0" tIns="0" rIns="0" bIns="0" anchor="ctr">
            <a:noAutofit/>
          </a:bodyPr>
          <a:lstStyle>
            <a:lvl1pPr marL="0" indent="0" algn="ctr">
              <a:buNone/>
              <a:defRPr sz="1100" b="1" i="0" cap="none">
                <a:solidFill>
                  <a:schemeClr val="bg1">
                    <a:lumMod val="50000"/>
                  </a:schemeClr>
                </a:solidFill>
              </a:defRPr>
            </a:lvl1pPr>
          </a:lstStyle>
          <a:p>
            <a:r>
              <a:rPr lang="en-US" dirty="0"/>
              <a:t>Icon</a:t>
            </a:r>
          </a:p>
        </p:txBody>
      </p:sp>
      <p:pic>
        <p:nvPicPr>
          <p:cNvPr id="24" name="Picture 23">
            <a:extLst>
              <a:ext uri="{FF2B5EF4-FFF2-40B4-BE49-F238E27FC236}">
                <a16:creationId xmlns:a16="http://schemas.microsoft.com/office/drawing/2014/main" id="{BCB4E84E-5B2E-8948-B1FD-731FF81B32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Tree>
    <p:extLst>
      <p:ext uri="{BB962C8B-B14F-4D97-AF65-F5344CB8AC3E}">
        <p14:creationId xmlns:p14="http://schemas.microsoft.com/office/powerpoint/2010/main" val="4209803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ground Colo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lvl1pPr>
              <a:defRPr>
                <a:solidFill>
                  <a:schemeClr val="bg1"/>
                </a:solidFill>
              </a:defRPr>
            </a:lvl1p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285750"/>
            <a:ext cx="8537576" cy="369332"/>
          </a:xfrm>
        </p:spPr>
        <p:txBody>
          <a:bodyPr/>
          <a:lstStyle>
            <a:lvl1pPr>
              <a:defRPr>
                <a:solidFill>
                  <a:schemeClr val="bg1"/>
                </a:solidFill>
              </a:defRPr>
            </a:lvl1pPr>
          </a:lstStyle>
          <a:p>
            <a:r>
              <a:rPr lang="en-US" dirty="0"/>
              <a:t>Title Arial 24pt white sentence case</a:t>
            </a:r>
          </a:p>
        </p:txBody>
      </p:sp>
      <p:sp>
        <p:nvSpPr>
          <p:cNvPr id="4" name="Text Placeholder 3">
            <a:extLst>
              <a:ext uri="{FF2B5EF4-FFF2-40B4-BE49-F238E27FC236}">
                <a16:creationId xmlns:a16="http://schemas.microsoft.com/office/drawing/2014/main" id="{07BDF5B6-0C60-034D-B7BF-9455A7808CAC}"/>
              </a:ext>
            </a:extLst>
          </p:cNvPr>
          <p:cNvSpPr>
            <a:spLocks noGrp="1"/>
          </p:cNvSpPr>
          <p:nvPr>
            <p:ph type="body" sz="quarter" idx="22" hasCustomPrompt="1"/>
          </p:nvPr>
        </p:nvSpPr>
        <p:spPr>
          <a:xfrm>
            <a:off x="301624" y="971550"/>
            <a:ext cx="8539164" cy="3429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Main copy Arial 14pt white. Change the background color as desired.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white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white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14pt white lorem ipsum dolor sit </a:t>
            </a:r>
            <a:r>
              <a:rPr lang="en-US" dirty="0" err="1"/>
              <a:t>amet</a:t>
            </a:r>
            <a:r>
              <a:rPr lang="en-US" dirty="0"/>
              <a:t>, </a:t>
            </a:r>
            <a:r>
              <a:rPr lang="en-US" dirty="0" err="1"/>
              <a:t>consectetuer</a:t>
            </a:r>
            <a:r>
              <a:rPr lang="en-US" dirty="0"/>
              <a:t> </a:t>
            </a:r>
            <a:r>
              <a:rPr lang="en-US" dirty="0" err="1"/>
              <a:t>adipiscing</a:t>
            </a:r>
            <a:endParaRPr lang="en-US" dirty="0"/>
          </a:p>
        </p:txBody>
      </p:sp>
    </p:spTree>
    <p:extLst>
      <p:ext uri="{BB962C8B-B14F-4D97-AF65-F5344CB8AC3E}">
        <p14:creationId xmlns:p14="http://schemas.microsoft.com/office/powerpoint/2010/main" val="1264350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ckground Color w/Icon">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lvl1pPr>
              <a:defRPr>
                <a:solidFill>
                  <a:schemeClr val="bg1"/>
                </a:solidFill>
              </a:defRPr>
            </a:lvl1p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solidFill>
                  <a:schemeClr val="bg1"/>
                </a:solidFill>
              </a:defRPr>
            </a:lvl1pPr>
          </a:lstStyle>
          <a:p>
            <a:r>
              <a:rPr lang="en-US" dirty="0"/>
              <a:t>Title Arial 24pt white sentence case</a:t>
            </a:r>
          </a:p>
        </p:txBody>
      </p:sp>
      <p:sp>
        <p:nvSpPr>
          <p:cNvPr id="4" name="Picture Placeholder 3">
            <a:extLst>
              <a:ext uri="{FF2B5EF4-FFF2-40B4-BE49-F238E27FC236}">
                <a16:creationId xmlns:a16="http://schemas.microsoft.com/office/drawing/2014/main" id="{CDEA4420-2445-3947-BB55-6A360C13D376}"/>
              </a:ext>
            </a:extLst>
          </p:cNvPr>
          <p:cNvSpPr>
            <a:spLocks noGrp="1"/>
          </p:cNvSpPr>
          <p:nvPr>
            <p:ph type="pic" sz="quarter" idx="22" hasCustomPrompt="1"/>
          </p:nvPr>
        </p:nvSpPr>
        <p:spPr>
          <a:xfrm>
            <a:off x="301625" y="971550"/>
            <a:ext cx="917575" cy="91757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1">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add icon</a:t>
            </a:r>
          </a:p>
        </p:txBody>
      </p:sp>
      <p:sp>
        <p:nvSpPr>
          <p:cNvPr id="6" name="Text Placeholder 5">
            <a:extLst>
              <a:ext uri="{FF2B5EF4-FFF2-40B4-BE49-F238E27FC236}">
                <a16:creationId xmlns:a16="http://schemas.microsoft.com/office/drawing/2014/main" id="{16C89DCB-C00A-9E41-A579-705DC6463A93}"/>
              </a:ext>
            </a:extLst>
          </p:cNvPr>
          <p:cNvSpPr>
            <a:spLocks noGrp="1"/>
          </p:cNvSpPr>
          <p:nvPr>
            <p:ph type="body" sz="quarter" idx="23" hasCustomPrompt="1"/>
          </p:nvPr>
        </p:nvSpPr>
        <p:spPr>
          <a:xfrm>
            <a:off x="1447800" y="971550"/>
            <a:ext cx="7391400" cy="29067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Main copy Arial 14pt white. Change the background color as desired.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white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white lorem ipsum dolor sit </a:t>
            </a:r>
            <a:r>
              <a:rPr lang="en-US" dirty="0" err="1"/>
              <a:t>amet</a:t>
            </a:r>
            <a:r>
              <a:rPr lang="en-US" dirty="0"/>
              <a:t>, </a:t>
            </a:r>
            <a:r>
              <a:rPr lang="en-US" dirty="0" err="1"/>
              <a:t>consectetuer</a:t>
            </a:r>
            <a:r>
              <a:rPr lang="en-US" dirty="0"/>
              <a:t> </a:t>
            </a:r>
            <a:r>
              <a:rPr lang="en-US" dirty="0" err="1"/>
              <a:t>adipiscin</a:t>
            </a:r>
            <a:endParaRPr lang="en-US" dirty="0"/>
          </a:p>
          <a:p>
            <a:pPr lvl="3"/>
            <a:r>
              <a:rPr lang="en-US" dirty="0"/>
              <a:t>Fourth level 14pt white lorem ipsum dolor sit </a:t>
            </a:r>
            <a:r>
              <a:rPr lang="en-US" dirty="0" err="1"/>
              <a:t>amet</a:t>
            </a:r>
            <a:r>
              <a:rPr lang="en-US" dirty="0"/>
              <a:t>, </a:t>
            </a:r>
            <a:r>
              <a:rPr lang="en-US" dirty="0" err="1"/>
              <a:t>consectetuer</a:t>
            </a:r>
            <a:r>
              <a:rPr lang="en-US" dirty="0"/>
              <a:t> </a:t>
            </a:r>
            <a:r>
              <a:rPr lang="en-US" dirty="0" err="1"/>
              <a:t>adipiscing</a:t>
            </a:r>
            <a:endParaRPr lang="en-US" dirty="0"/>
          </a:p>
        </p:txBody>
      </p:sp>
    </p:spTree>
    <p:extLst>
      <p:ext uri="{BB962C8B-B14F-4D97-AF65-F5344CB8AC3E}">
        <p14:creationId xmlns:p14="http://schemas.microsoft.com/office/powerpoint/2010/main" val="2023669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Picture Placeholder 4"/>
          <p:cNvSpPr>
            <a:spLocks noGrp="1"/>
          </p:cNvSpPr>
          <p:nvPr>
            <p:ph type="pic" sz="quarter" idx="21" hasCustomPrompt="1"/>
          </p:nvPr>
        </p:nvSpPr>
        <p:spPr>
          <a:xfrm>
            <a:off x="-2908" y="264"/>
            <a:ext cx="9146908" cy="5143236"/>
          </a:xfrm>
          <a:prstGeom prst="rect">
            <a:avLst/>
          </a:prstGeom>
          <a:solidFill>
            <a:schemeClr val="tx2">
              <a:lumMod val="20000"/>
              <a:lumOff val="80000"/>
            </a:schemeClr>
          </a:solidFill>
        </p:spPr>
        <p:txBody>
          <a:bodyPr lIns="91440" tIns="91440" rIns="91440" bIns="91440"/>
          <a:lstStyle>
            <a:lvl1pPr marL="0" indent="0">
              <a:buNone/>
              <a:defRPr sz="1000" b="1">
                <a:solidFill>
                  <a:schemeClr val="tx2"/>
                </a:solidFill>
              </a:defRPr>
            </a:lvl1pPr>
          </a:lstStyle>
          <a:p>
            <a:r>
              <a:rPr lang="en-US" dirty="0"/>
              <a:t>Click icon to add image</a:t>
            </a:r>
          </a:p>
        </p:txBody>
      </p:sp>
      <p:sp>
        <p:nvSpPr>
          <p:cNvPr id="3" name="Slide Number Placeholder 2">
            <a:extLst>
              <a:ext uri="{FF2B5EF4-FFF2-40B4-BE49-F238E27FC236}">
                <a16:creationId xmlns:a16="http://schemas.microsoft.com/office/drawing/2014/main" id="{A69D49E5-38C5-BF4F-88DE-E5DE86DA42D2}"/>
              </a:ext>
            </a:extLst>
          </p:cNvPr>
          <p:cNvSpPr>
            <a:spLocks noGrp="1"/>
          </p:cNvSpPr>
          <p:nvPr>
            <p:ph type="sldNum" sz="quarter" idx="23"/>
          </p:nvPr>
        </p:nvSpPr>
        <p:spPr/>
        <p:txBody>
          <a:bodyPr/>
          <a:lstStyle>
            <a:lvl1pPr>
              <a:defRPr b="1">
                <a:solidFill>
                  <a:schemeClr val="bg1"/>
                </a:solidFill>
              </a:defRPr>
            </a:lvl1pPr>
          </a:lstStyle>
          <a:p>
            <a:fld id="{ABEF7161-39F9-F745-9A2B-33DA2ED59E91}"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424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0" y="1"/>
            <a:ext cx="9144000" cy="51435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
        <p:nvSpPr>
          <p:cNvPr id="19" name="Text Placeholder 18"/>
          <p:cNvSpPr>
            <a:spLocks noGrp="1"/>
          </p:cNvSpPr>
          <p:nvPr>
            <p:ph type="body" sz="quarter" idx="19" hasCustomPrompt="1"/>
          </p:nvPr>
        </p:nvSpPr>
        <p:spPr>
          <a:xfrm>
            <a:off x="5181600" y="0"/>
            <a:ext cx="3352801" cy="2038350"/>
          </a:xfrm>
          <a:prstGeom prst="rect">
            <a:avLst/>
          </a:prstGeom>
          <a:solidFill>
            <a:schemeClr val="accent1"/>
          </a:solidFill>
        </p:spPr>
        <p:txBody>
          <a:bodyPr lIns="274320" tIns="274320" rIns="274320" bIns="274320" anchor="b" anchorCtr="0">
            <a:normAutofit/>
          </a:bodyPr>
          <a:lstStyle>
            <a:lvl1pPr marL="0" indent="0">
              <a:spcBef>
                <a:spcPts val="0"/>
              </a:spcBef>
              <a:spcAft>
                <a:spcPts val="1200"/>
              </a:spcAft>
              <a:buFont typeface="Arial" charset="0"/>
              <a:buNone/>
              <a:defRPr sz="1400" b="0">
                <a:solidFill>
                  <a:schemeClr val="bg1"/>
                </a:solidFill>
              </a:defRPr>
            </a:lvl1pPr>
            <a:lvl2pPr marL="0" indent="0">
              <a:spcBef>
                <a:spcPts val="0"/>
              </a:spcBef>
              <a:spcAft>
                <a:spcPts val="1200"/>
              </a:spcAft>
              <a:buFont typeface="Arial" charset="0"/>
              <a:buNone/>
              <a:tabLst/>
              <a:defRPr sz="1400">
                <a:solidFill>
                  <a:schemeClr val="bg1"/>
                </a:solidFill>
              </a:defRPr>
            </a:lvl2pPr>
            <a:lvl3pPr marL="0" indent="0">
              <a:spcBef>
                <a:spcPts val="0"/>
              </a:spcBef>
              <a:spcAft>
                <a:spcPts val="1200"/>
              </a:spcAft>
              <a:buFont typeface="Arial" charset="0"/>
              <a:buNone/>
              <a:tabLst/>
              <a:defRPr sz="1400">
                <a:solidFill>
                  <a:schemeClr val="bg1"/>
                </a:solidFill>
              </a:defRPr>
            </a:lvl3pPr>
            <a:lvl4pPr marL="0" indent="0">
              <a:spcBef>
                <a:spcPts val="0"/>
              </a:spcBef>
              <a:buFont typeface="Arial" charset="0"/>
              <a:buNone/>
              <a:tabLst/>
              <a:defRPr sz="1400">
                <a:solidFill>
                  <a:schemeClr val="bg1"/>
                </a:solidFill>
              </a:defRPr>
            </a:lvl4pPr>
            <a:lvl5pPr marL="0" indent="0">
              <a:buFont typeface="Arial" charset="0"/>
              <a:buNone/>
              <a:defRPr sz="1400">
                <a:solidFill>
                  <a:schemeClr val="bg1"/>
                </a:solidFill>
              </a:defRPr>
            </a:lvl5pPr>
            <a:lvl6pPr marL="0" indent="0">
              <a:buNone/>
              <a:defRPr>
                <a:solidFill>
                  <a:schemeClr val="bg1"/>
                </a:solidFill>
              </a:defRPr>
            </a:lvl6pPr>
            <a:lvl7pPr marL="0" indent="0">
              <a:buNone/>
              <a:defRPr>
                <a:solidFill>
                  <a:schemeClr val="bg1"/>
                </a:solidFill>
              </a:defRPr>
            </a:lvl7pPr>
            <a:lvl8pPr marL="0" indent="0">
              <a:buNone/>
              <a:defRPr>
                <a:solidFill>
                  <a:schemeClr val="bg1"/>
                </a:solidFill>
              </a:defRPr>
            </a:lvl8pPr>
            <a:lvl9pPr marL="0" indent="0">
              <a:buNone/>
              <a:defRPr>
                <a:solidFill>
                  <a:schemeClr val="bg1"/>
                </a:solidFill>
              </a:defRPr>
            </a:lvl9pPr>
          </a:lstStyle>
          <a:p>
            <a:pPr lvl="0"/>
            <a:r>
              <a:rPr lang="en-US" dirty="0"/>
              <a:t>Speaker Name</a:t>
            </a:r>
          </a:p>
          <a:p>
            <a:pPr lvl="0"/>
            <a:r>
              <a:rPr lang="en-US" dirty="0"/>
              <a:t>Title</a:t>
            </a:r>
            <a:br>
              <a:rPr lang="en-US" dirty="0"/>
            </a:br>
            <a:r>
              <a:rPr lang="en-US" dirty="0" err="1"/>
              <a:t>UL.com</a:t>
            </a:r>
            <a:endParaRPr lang="en-US" dirty="0"/>
          </a:p>
        </p:txBody>
      </p:sp>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11" name="Picture 10">
            <a:extLst>
              <a:ext uri="{FF2B5EF4-FFF2-40B4-BE49-F238E27FC236}">
                <a16:creationId xmlns:a16="http://schemas.microsoft.com/office/drawing/2014/main" id="{B8A0C484-8694-7E43-AD2B-94E6868E34F0}"/>
              </a:ext>
            </a:extLst>
          </p:cNvPr>
          <p:cNvPicPr>
            <a:picLocks noChangeAspect="1"/>
          </p:cNvPicPr>
          <p:nvPr userDrawn="1"/>
        </p:nvPicPr>
        <p:blipFill>
          <a:blip r:embed="rId2"/>
          <a:stretch>
            <a:fillRect/>
          </a:stretch>
        </p:blipFill>
        <p:spPr>
          <a:xfrm>
            <a:off x="220413" y="4624364"/>
            <a:ext cx="309586" cy="309586"/>
          </a:xfrm>
          <a:prstGeom prst="rect">
            <a:avLst/>
          </a:prstGeom>
        </p:spPr>
      </p:pic>
      <p:sp>
        <p:nvSpPr>
          <p:cNvPr id="12" name="Title 2">
            <a:extLst>
              <a:ext uri="{FF2B5EF4-FFF2-40B4-BE49-F238E27FC236}">
                <a16:creationId xmlns:a16="http://schemas.microsoft.com/office/drawing/2014/main" id="{DFE96EB4-6D77-F649-939E-2E18222DD24E}"/>
              </a:ext>
            </a:extLst>
          </p:cNvPr>
          <p:cNvSpPr>
            <a:spLocks noGrp="1"/>
          </p:cNvSpPr>
          <p:nvPr>
            <p:ph type="title" hasCustomPrompt="1"/>
          </p:nvPr>
        </p:nvSpPr>
        <p:spPr>
          <a:xfrm>
            <a:off x="5410200" y="285750"/>
            <a:ext cx="2822576" cy="369332"/>
          </a:xfrm>
        </p:spPr>
        <p:txBody>
          <a:bodyPr/>
          <a:lstStyle>
            <a:lvl1pPr>
              <a:defRPr>
                <a:solidFill>
                  <a:schemeClr val="bg1"/>
                </a:solidFill>
              </a:defRPr>
            </a:lvl1pPr>
          </a:lstStyle>
          <a:p>
            <a:r>
              <a:rPr lang="en-US" dirty="0"/>
              <a:t>Questions?</a:t>
            </a:r>
          </a:p>
        </p:txBody>
      </p:sp>
    </p:spTree>
    <p:extLst>
      <p:ext uri="{BB962C8B-B14F-4D97-AF65-F5344CB8AC3E}">
        <p14:creationId xmlns:p14="http://schemas.microsoft.com/office/powerpoint/2010/main" val="129928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Client Logo + Tagline">
    <p:spTree>
      <p:nvGrpSpPr>
        <p:cNvPr id="1" name=""/>
        <p:cNvGrpSpPr/>
        <p:nvPr/>
      </p:nvGrpSpPr>
      <p:grpSpPr>
        <a:xfrm>
          <a:off x="0" y="0"/>
          <a:ext cx="0" cy="0"/>
          <a:chOff x="0" y="0"/>
          <a:chExt cx="0" cy="0"/>
        </a:xfrm>
      </p:grpSpPr>
      <p:sp>
        <p:nvSpPr>
          <p:cNvPr id="10" name="Picture Placeholder 2"/>
          <p:cNvSpPr>
            <a:spLocks noGrp="1" noChangeAspect="1"/>
          </p:cNvSpPr>
          <p:nvPr>
            <p:ph type="pic" sz="quarter" idx="13" hasCustomPrompt="1"/>
          </p:nvPr>
        </p:nvSpPr>
        <p:spPr>
          <a:xfrm>
            <a:off x="301626" y="611990"/>
            <a:ext cx="1440609" cy="822960"/>
          </a:xfrm>
          <a:prstGeom prst="rect">
            <a:avLst/>
          </a:prstGeom>
          <a:noFill/>
        </p:spPr>
        <p:txBody>
          <a:bodyPr vert="horz"/>
          <a:lstStyle>
            <a:lvl1pPr marL="0" indent="0">
              <a:buNone/>
              <a:defRPr sz="1000" b="1" cap="none">
                <a:solidFill>
                  <a:schemeClr val="bg1">
                    <a:lumMod val="50000"/>
                  </a:schemeClr>
                </a:solidFill>
              </a:defRPr>
            </a:lvl1pPr>
          </a:lstStyle>
          <a:p>
            <a:r>
              <a:rPr lang="en-US" dirty="0"/>
              <a:t>Client logo here</a:t>
            </a:r>
          </a:p>
        </p:txBody>
      </p:sp>
      <p:sp>
        <p:nvSpPr>
          <p:cNvPr id="2" name="Footer Placeholder 1">
            <a:extLst>
              <a:ext uri="{FF2B5EF4-FFF2-40B4-BE49-F238E27FC236}">
                <a16:creationId xmlns:a16="http://schemas.microsoft.com/office/drawing/2014/main" id="{D7904667-6091-524F-83FF-D8DCD2CC55A6}"/>
              </a:ext>
            </a:extLst>
          </p:cNvPr>
          <p:cNvSpPr>
            <a:spLocks noGrp="1"/>
          </p:cNvSpPr>
          <p:nvPr>
            <p:ph type="ftr" sz="quarter" idx="14"/>
          </p:nvPr>
        </p:nvSpPr>
        <p:spPr>
          <a:xfrm>
            <a:off x="301624" y="4777313"/>
            <a:ext cx="3046412" cy="156637"/>
          </a:xfrm>
        </p:spPr>
        <p:txBody>
          <a:bodyPr/>
          <a:lstStyle>
            <a:lvl1pPr>
              <a:defRPr lang="en-US" b="0" i="0" smtClean="0">
                <a:effectLst/>
              </a:defRPr>
            </a:lvl1pPr>
          </a:lstStyle>
          <a:p>
            <a:r>
              <a:rPr lang="en-US" dirty="0"/>
              <a:t>UL and the UL logo are trademarks of UL LLC © 2020.</a:t>
            </a:r>
            <a:endParaRPr lang="en-US" dirty="0">
              <a:ea typeface="Open Sans" charset="0"/>
              <a:cs typeface="Arial"/>
            </a:endParaRPr>
          </a:p>
        </p:txBody>
      </p:sp>
      <p:sp>
        <p:nvSpPr>
          <p:cNvPr id="9" name="Text Placeholder 28">
            <a:extLst>
              <a:ext uri="{FF2B5EF4-FFF2-40B4-BE49-F238E27FC236}">
                <a16:creationId xmlns:a16="http://schemas.microsoft.com/office/drawing/2014/main" id="{D197FC46-B81A-4245-BB6D-DDF2B7942F5B}"/>
              </a:ext>
            </a:extLst>
          </p:cNvPr>
          <p:cNvSpPr>
            <a:spLocks noGrp="1"/>
          </p:cNvSpPr>
          <p:nvPr>
            <p:ph type="body" sz="quarter" idx="11" hasCustomPrompt="1"/>
          </p:nvPr>
        </p:nvSpPr>
        <p:spPr>
          <a:xfrm>
            <a:off x="301624" y="3562350"/>
            <a:ext cx="6403976" cy="215444"/>
          </a:xfrm>
          <a:prstGeom prst="rect">
            <a:avLst/>
          </a:prstGeom>
        </p:spPr>
        <p:txBody>
          <a:bodyPr wrap="square" lIns="0" tIns="0" rIns="0" bIns="0" anchor="t">
            <a:spAutoFit/>
          </a:bodyPr>
          <a:lstStyle>
            <a:lvl1pPr marL="0" indent="0">
              <a:lnSpc>
                <a:spcPct val="100000"/>
              </a:lnSpc>
              <a:spcBef>
                <a:spcPts val="0"/>
              </a:spcBef>
              <a:buNone/>
              <a:defRPr sz="1400" baseline="0">
                <a:solidFill>
                  <a:schemeClr val="accent1"/>
                </a:solidFill>
                <a:latin typeface="Arial"/>
                <a:cs typeface="Arial"/>
              </a:defRPr>
            </a:lvl1pPr>
            <a:lvl2pPr marL="457200" indent="0">
              <a:buNone/>
              <a:defRPr sz="1600">
                <a:latin typeface="Arial"/>
                <a:cs typeface="Arial"/>
              </a:defRPr>
            </a:lvl2pPr>
            <a:lvl3pPr marL="914400" indent="0">
              <a:buNone/>
              <a:defRPr sz="1600">
                <a:latin typeface="Arial"/>
                <a:cs typeface="Arial"/>
              </a:defRPr>
            </a:lvl3pPr>
            <a:lvl4pPr marL="1371600" indent="0">
              <a:buNone/>
              <a:defRPr sz="1600">
                <a:latin typeface="Arial"/>
                <a:cs typeface="Arial"/>
              </a:defRPr>
            </a:lvl4pPr>
            <a:lvl5pPr marL="1828800" indent="0">
              <a:buNone/>
              <a:defRPr sz="1600">
                <a:latin typeface="Arial"/>
                <a:cs typeface="Arial"/>
              </a:defRPr>
            </a:lvl5pPr>
          </a:lstStyle>
          <a:p>
            <a:pPr lvl="0"/>
            <a:r>
              <a:rPr lang="en-US" dirty="0"/>
              <a:t>Date | Subhead Arial 14pt red maximum one line</a:t>
            </a:r>
          </a:p>
        </p:txBody>
      </p:sp>
      <p:sp>
        <p:nvSpPr>
          <p:cNvPr id="11" name="Text Placeholder 26">
            <a:extLst>
              <a:ext uri="{FF2B5EF4-FFF2-40B4-BE49-F238E27FC236}">
                <a16:creationId xmlns:a16="http://schemas.microsoft.com/office/drawing/2014/main" id="{80FDBB24-45E7-F544-A1C7-3CD42E040C91}"/>
              </a:ext>
            </a:extLst>
          </p:cNvPr>
          <p:cNvSpPr>
            <a:spLocks noGrp="1"/>
          </p:cNvSpPr>
          <p:nvPr>
            <p:ph type="body" sz="quarter" idx="10" hasCustomPrompt="1"/>
          </p:nvPr>
        </p:nvSpPr>
        <p:spPr>
          <a:xfrm>
            <a:off x="301624" y="233527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Title Arial 32pt red</a:t>
            </a:r>
            <a:br>
              <a:rPr lang="en-US" dirty="0"/>
            </a:br>
            <a:r>
              <a:rPr lang="en-US" dirty="0"/>
              <a:t>sentence case</a:t>
            </a:r>
          </a:p>
        </p:txBody>
      </p:sp>
      <p:pic>
        <p:nvPicPr>
          <p:cNvPr id="13" name="Picture 12">
            <a:extLst>
              <a:ext uri="{FF2B5EF4-FFF2-40B4-BE49-F238E27FC236}">
                <a16:creationId xmlns:a16="http://schemas.microsoft.com/office/drawing/2014/main" id="{6BD93987-9FDF-A947-8FF5-CDC8A092816A}"/>
              </a:ext>
            </a:extLst>
          </p:cNvPr>
          <p:cNvPicPr>
            <a:picLocks noChangeAspect="1"/>
          </p:cNvPicPr>
          <p:nvPr userDrawn="1"/>
        </p:nvPicPr>
        <p:blipFill rotWithShape="1">
          <a:blip r:embed="rId2"/>
          <a:srcRect r="15914"/>
          <a:stretch/>
        </p:blipFill>
        <p:spPr>
          <a:xfrm>
            <a:off x="6837358" y="578358"/>
            <a:ext cx="2306642" cy="2743200"/>
          </a:xfrm>
          <a:prstGeom prst="rect">
            <a:avLst/>
          </a:prstGeom>
        </p:spPr>
      </p:pic>
      <p:pic>
        <p:nvPicPr>
          <p:cNvPr id="12" name="Picture 11">
            <a:extLst>
              <a:ext uri="{FF2B5EF4-FFF2-40B4-BE49-F238E27FC236}">
                <a16:creationId xmlns:a16="http://schemas.microsoft.com/office/drawing/2014/main" id="{37F650A2-4E60-1441-9BE9-CFD859E92079}"/>
              </a:ext>
            </a:extLst>
          </p:cNvPr>
          <p:cNvPicPr>
            <a:picLocks noChangeAspect="1"/>
          </p:cNvPicPr>
          <p:nvPr userDrawn="1"/>
        </p:nvPicPr>
        <p:blipFill>
          <a:blip r:embed="rId3"/>
          <a:stretch>
            <a:fillRect/>
          </a:stretch>
        </p:blipFill>
        <p:spPr>
          <a:xfrm>
            <a:off x="7010400" y="4746253"/>
            <a:ext cx="1828800" cy="222191"/>
          </a:xfrm>
          <a:prstGeom prst="rect">
            <a:avLst/>
          </a:prstGeom>
        </p:spPr>
      </p:pic>
    </p:spTree>
    <p:extLst>
      <p:ext uri="{BB962C8B-B14F-4D97-AF65-F5344CB8AC3E}">
        <p14:creationId xmlns:p14="http://schemas.microsoft.com/office/powerpoint/2010/main" val="976867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63B5FC-67F2-E74F-9017-481BA9471A7E}"/>
              </a:ext>
            </a:extLst>
          </p:cNvPr>
          <p:cNvSpPr>
            <a:spLocks noGrp="1"/>
          </p:cNvSpPr>
          <p:nvPr>
            <p:ph type="ftr" sz="quarter" idx="11"/>
          </p:nvPr>
        </p:nvSpPr>
        <p:spPr>
          <a:xfrm>
            <a:off x="301624" y="4777313"/>
            <a:ext cx="3046412" cy="156637"/>
          </a:xfrm>
        </p:spPr>
        <p:txBody>
          <a:bodyPr/>
          <a:lstStyle>
            <a:lvl1pPr>
              <a:defRPr lang="en-US" b="0" i="0" smtClean="0">
                <a:effectLst/>
              </a:defRPr>
            </a:lvl1pPr>
          </a:lstStyle>
          <a:p>
            <a:r>
              <a:rPr lang="en-US" dirty="0"/>
              <a:t>UL and the UL logo are trademarks of UL LLC © 2020.</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DB633805-0445-224B-9CCA-B9CC92767D34}"/>
              </a:ext>
            </a:extLst>
          </p:cNvPr>
          <p:cNvSpPr>
            <a:spLocks noGrp="1"/>
          </p:cNvSpPr>
          <p:nvPr>
            <p:ph type="sldNum" sz="quarter" idx="12"/>
          </p:nvPr>
        </p:nvSpPr>
        <p:spPr/>
        <p:txBody>
          <a:bodyPr/>
          <a:lstStyle/>
          <a:p>
            <a:fld id="{ABEF7161-39F9-F745-9A2B-33DA2ED59E91}" type="slidenum">
              <a:rPr lang="en-US" smtClean="0"/>
              <a:pPr/>
              <a:t>‹#›</a:t>
            </a:fld>
            <a:endParaRPr lang="en-US" dirty="0"/>
          </a:p>
        </p:txBody>
      </p:sp>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1624" y="233527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End copy Arial 32pt red sentence case</a:t>
            </a:r>
          </a:p>
        </p:txBody>
      </p:sp>
      <p:pic>
        <p:nvPicPr>
          <p:cNvPr id="8" name="Picture 7">
            <a:extLst>
              <a:ext uri="{FF2B5EF4-FFF2-40B4-BE49-F238E27FC236}">
                <a16:creationId xmlns:a16="http://schemas.microsoft.com/office/drawing/2014/main" id="{9A3F5993-30EB-A640-9DAE-DACCF24954C4}"/>
              </a:ext>
            </a:extLst>
          </p:cNvPr>
          <p:cNvPicPr>
            <a:picLocks noChangeAspect="1"/>
          </p:cNvPicPr>
          <p:nvPr userDrawn="1"/>
        </p:nvPicPr>
        <p:blipFill rotWithShape="1">
          <a:blip r:embed="rId2"/>
          <a:srcRect r="15914"/>
          <a:stretch/>
        </p:blipFill>
        <p:spPr>
          <a:xfrm>
            <a:off x="6837358" y="578358"/>
            <a:ext cx="2306642" cy="2743200"/>
          </a:xfrm>
          <a:prstGeom prst="rect">
            <a:avLst/>
          </a:prstGeom>
        </p:spPr>
      </p:pic>
    </p:spTree>
    <p:extLst>
      <p:ext uri="{BB962C8B-B14F-4D97-AF65-F5344CB8AC3E}">
        <p14:creationId xmlns:p14="http://schemas.microsoft.com/office/powerpoint/2010/main" val="1555268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w/Tag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63B5FC-67F2-E74F-9017-481BA9471A7E}"/>
              </a:ext>
            </a:extLst>
          </p:cNvPr>
          <p:cNvSpPr>
            <a:spLocks noGrp="1"/>
          </p:cNvSpPr>
          <p:nvPr>
            <p:ph type="ftr" sz="quarter" idx="11"/>
          </p:nvPr>
        </p:nvSpPr>
        <p:spPr>
          <a:xfrm>
            <a:off x="301624" y="4777313"/>
            <a:ext cx="3046412" cy="156637"/>
          </a:xfrm>
        </p:spPr>
        <p:txBody>
          <a:bodyPr/>
          <a:lstStyle>
            <a:lvl1pPr>
              <a:defRPr lang="en-US" b="0" i="0" smtClean="0">
                <a:effectLst/>
              </a:defRPr>
            </a:lvl1pPr>
          </a:lstStyle>
          <a:p>
            <a:r>
              <a:rPr lang="en-US" dirty="0"/>
              <a:t>UL and the UL logo are trademarks of UL LLC © 2020.</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DB633805-0445-224B-9CCA-B9CC92767D34}"/>
              </a:ext>
            </a:extLst>
          </p:cNvPr>
          <p:cNvSpPr>
            <a:spLocks noGrp="1"/>
          </p:cNvSpPr>
          <p:nvPr>
            <p:ph type="sldNum" sz="quarter" idx="12"/>
          </p:nvPr>
        </p:nvSpPr>
        <p:spPr/>
        <p:txBody>
          <a:bodyPr/>
          <a:lstStyle/>
          <a:p>
            <a:fld id="{ABEF7161-39F9-F745-9A2B-33DA2ED59E91}" type="slidenum">
              <a:rPr lang="en-US" smtClean="0"/>
              <a:pPr/>
              <a:t>‹#›</a:t>
            </a:fld>
            <a:endParaRPr lang="en-US" dirty="0"/>
          </a:p>
        </p:txBody>
      </p:sp>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1624" y="233527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End copy Arial 32pt red sentence case</a:t>
            </a:r>
          </a:p>
        </p:txBody>
      </p:sp>
      <p:pic>
        <p:nvPicPr>
          <p:cNvPr id="8" name="Picture 7">
            <a:extLst>
              <a:ext uri="{FF2B5EF4-FFF2-40B4-BE49-F238E27FC236}">
                <a16:creationId xmlns:a16="http://schemas.microsoft.com/office/drawing/2014/main" id="{9A3F5993-30EB-A640-9DAE-DACCF24954C4}"/>
              </a:ext>
            </a:extLst>
          </p:cNvPr>
          <p:cNvPicPr>
            <a:picLocks noChangeAspect="1"/>
          </p:cNvPicPr>
          <p:nvPr userDrawn="1"/>
        </p:nvPicPr>
        <p:blipFill rotWithShape="1">
          <a:blip r:embed="rId2"/>
          <a:srcRect r="15914"/>
          <a:stretch/>
        </p:blipFill>
        <p:spPr>
          <a:xfrm>
            <a:off x="6837358" y="578358"/>
            <a:ext cx="2306642" cy="2743200"/>
          </a:xfrm>
          <a:prstGeom prst="rect">
            <a:avLst/>
          </a:prstGeom>
        </p:spPr>
      </p:pic>
      <p:pic>
        <p:nvPicPr>
          <p:cNvPr id="11" name="Picture 10">
            <a:extLst>
              <a:ext uri="{FF2B5EF4-FFF2-40B4-BE49-F238E27FC236}">
                <a16:creationId xmlns:a16="http://schemas.microsoft.com/office/drawing/2014/main" id="{A0FBB7B5-B4C8-5740-9E84-485307051F6C}"/>
              </a:ext>
            </a:extLst>
          </p:cNvPr>
          <p:cNvPicPr>
            <a:picLocks noChangeAspect="1"/>
          </p:cNvPicPr>
          <p:nvPr userDrawn="1"/>
        </p:nvPicPr>
        <p:blipFill>
          <a:blip r:embed="rId3"/>
          <a:stretch>
            <a:fillRect/>
          </a:stretch>
        </p:blipFill>
        <p:spPr>
          <a:xfrm>
            <a:off x="301624" y="4375604"/>
            <a:ext cx="1828800" cy="222191"/>
          </a:xfrm>
          <a:prstGeom prst="rect">
            <a:avLst/>
          </a:prstGeom>
        </p:spPr>
      </p:pic>
    </p:spTree>
    <p:extLst>
      <p:ext uri="{BB962C8B-B14F-4D97-AF65-F5344CB8AC3E}">
        <p14:creationId xmlns:p14="http://schemas.microsoft.com/office/powerpoint/2010/main" val="1570970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Red">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5A1C2A-2379-3F42-9BA1-54E60295A0D5}"/>
              </a:ext>
            </a:extLst>
          </p:cNvPr>
          <p:cNvSpPr>
            <a:spLocks noGrp="1"/>
          </p:cNvSpPr>
          <p:nvPr>
            <p:ph type="ftr" sz="quarter" idx="11"/>
          </p:nvPr>
        </p:nvSpPr>
        <p:spPr>
          <a:xfrm>
            <a:off x="301624" y="4777313"/>
            <a:ext cx="3046412" cy="156637"/>
          </a:xfrm>
        </p:spPr>
        <p:txBody>
          <a:bodyPr/>
          <a:lstStyle>
            <a:lvl1pPr>
              <a:defRPr lang="en-US" b="0" i="0" smtClean="0">
                <a:solidFill>
                  <a:schemeClr val="bg1"/>
                </a:solidFill>
                <a:effectLst/>
              </a:defRPr>
            </a:lvl1pPr>
          </a:lstStyle>
          <a:p>
            <a:r>
              <a:rPr lang="en-US" dirty="0"/>
              <a:t>UL and the UL logo are trademarks of UL LLC © 2020.</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16EC5C5D-B1EB-A244-9D9B-D2E05C535755}"/>
              </a:ext>
            </a:extLst>
          </p:cNvPr>
          <p:cNvSpPr>
            <a:spLocks noGrp="1"/>
          </p:cNvSpPr>
          <p:nvPr>
            <p:ph type="sldNum" sz="quarter" idx="12"/>
          </p:nvPr>
        </p:nvSpPr>
        <p:spPr/>
        <p:txBody>
          <a:bodyPr/>
          <a:lstStyle>
            <a:lvl1pPr>
              <a:defRPr b="1">
                <a:solidFill>
                  <a:schemeClr val="bg1"/>
                </a:solidFill>
              </a:defRPr>
            </a:lvl1pPr>
          </a:lstStyle>
          <a:p>
            <a:fld id="{ABEF7161-39F9-F745-9A2B-33DA2ED59E91}" type="slidenum">
              <a:rPr lang="en-US" smtClean="0"/>
              <a:pPr/>
              <a:t>‹#›</a:t>
            </a:fld>
            <a:endParaRPr lang="en-US" dirty="0"/>
          </a:p>
        </p:txBody>
      </p:sp>
      <p:sp>
        <p:nvSpPr>
          <p:cNvPr id="6" name="Text Placeholder 26">
            <a:extLst>
              <a:ext uri="{FF2B5EF4-FFF2-40B4-BE49-F238E27FC236}">
                <a16:creationId xmlns:a16="http://schemas.microsoft.com/office/drawing/2014/main" id="{26DFE8E0-A422-6947-B124-7BF9BC6F172B}"/>
              </a:ext>
            </a:extLst>
          </p:cNvPr>
          <p:cNvSpPr>
            <a:spLocks noGrp="1"/>
          </p:cNvSpPr>
          <p:nvPr>
            <p:ph type="body" sz="quarter" idx="13" hasCustomPrompt="1"/>
          </p:nvPr>
        </p:nvSpPr>
        <p:spPr>
          <a:xfrm>
            <a:off x="301624" y="233527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End copy Arial 32pt white sentence case</a:t>
            </a:r>
          </a:p>
        </p:txBody>
      </p:sp>
      <p:pic>
        <p:nvPicPr>
          <p:cNvPr id="7" name="Picture 6">
            <a:extLst>
              <a:ext uri="{FF2B5EF4-FFF2-40B4-BE49-F238E27FC236}">
                <a16:creationId xmlns:a16="http://schemas.microsoft.com/office/drawing/2014/main" id="{9F0FE5B6-88B7-674C-816D-6AA84ABDBE44}"/>
              </a:ext>
            </a:extLst>
          </p:cNvPr>
          <p:cNvPicPr>
            <a:picLocks noChangeAspect="1"/>
          </p:cNvPicPr>
          <p:nvPr userDrawn="1"/>
        </p:nvPicPr>
        <p:blipFill rotWithShape="1">
          <a:blip r:embed="rId2"/>
          <a:srcRect r="16444"/>
          <a:stretch/>
        </p:blipFill>
        <p:spPr>
          <a:xfrm>
            <a:off x="6851904" y="570644"/>
            <a:ext cx="2292096" cy="2743200"/>
          </a:xfrm>
          <a:prstGeom prst="rect">
            <a:avLst/>
          </a:prstGeom>
        </p:spPr>
      </p:pic>
    </p:spTree>
    <p:extLst>
      <p:ext uri="{BB962C8B-B14F-4D97-AF65-F5344CB8AC3E}">
        <p14:creationId xmlns:p14="http://schemas.microsoft.com/office/powerpoint/2010/main" val="30324706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 Red w/Tagline">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5A1C2A-2379-3F42-9BA1-54E60295A0D5}"/>
              </a:ext>
            </a:extLst>
          </p:cNvPr>
          <p:cNvSpPr>
            <a:spLocks noGrp="1"/>
          </p:cNvSpPr>
          <p:nvPr>
            <p:ph type="ftr" sz="quarter" idx="11"/>
          </p:nvPr>
        </p:nvSpPr>
        <p:spPr>
          <a:xfrm>
            <a:off x="301624" y="4777313"/>
            <a:ext cx="3046412" cy="156637"/>
          </a:xfrm>
        </p:spPr>
        <p:txBody>
          <a:bodyPr/>
          <a:lstStyle>
            <a:lvl1pPr>
              <a:defRPr lang="en-US" b="0" i="0" smtClean="0">
                <a:solidFill>
                  <a:schemeClr val="bg1"/>
                </a:solidFill>
                <a:effectLst/>
              </a:defRPr>
            </a:lvl1pPr>
          </a:lstStyle>
          <a:p>
            <a:r>
              <a:rPr lang="en-US" dirty="0"/>
              <a:t>UL and the UL logo are trademarks of UL LLC © 2020.</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16EC5C5D-B1EB-A244-9D9B-D2E05C535755}"/>
              </a:ext>
            </a:extLst>
          </p:cNvPr>
          <p:cNvSpPr>
            <a:spLocks noGrp="1"/>
          </p:cNvSpPr>
          <p:nvPr>
            <p:ph type="sldNum" sz="quarter" idx="12"/>
          </p:nvPr>
        </p:nvSpPr>
        <p:spPr/>
        <p:txBody>
          <a:bodyPr/>
          <a:lstStyle>
            <a:lvl1pPr>
              <a:defRPr b="1">
                <a:solidFill>
                  <a:schemeClr val="bg1"/>
                </a:solidFill>
              </a:defRPr>
            </a:lvl1pPr>
          </a:lstStyle>
          <a:p>
            <a:fld id="{ABEF7161-39F9-F745-9A2B-33DA2ED59E91}" type="slidenum">
              <a:rPr lang="en-US" smtClean="0"/>
              <a:pPr/>
              <a:t>‹#›</a:t>
            </a:fld>
            <a:endParaRPr lang="en-US" dirty="0"/>
          </a:p>
        </p:txBody>
      </p:sp>
      <p:sp>
        <p:nvSpPr>
          <p:cNvPr id="6" name="Text Placeholder 26">
            <a:extLst>
              <a:ext uri="{FF2B5EF4-FFF2-40B4-BE49-F238E27FC236}">
                <a16:creationId xmlns:a16="http://schemas.microsoft.com/office/drawing/2014/main" id="{26DFE8E0-A422-6947-B124-7BF9BC6F172B}"/>
              </a:ext>
            </a:extLst>
          </p:cNvPr>
          <p:cNvSpPr>
            <a:spLocks noGrp="1"/>
          </p:cNvSpPr>
          <p:nvPr>
            <p:ph type="body" sz="quarter" idx="13" hasCustomPrompt="1"/>
          </p:nvPr>
        </p:nvSpPr>
        <p:spPr>
          <a:xfrm>
            <a:off x="301624" y="233527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End copy Arial 32pt white sentence case</a:t>
            </a:r>
          </a:p>
        </p:txBody>
      </p:sp>
      <p:pic>
        <p:nvPicPr>
          <p:cNvPr id="7" name="Picture 6">
            <a:extLst>
              <a:ext uri="{FF2B5EF4-FFF2-40B4-BE49-F238E27FC236}">
                <a16:creationId xmlns:a16="http://schemas.microsoft.com/office/drawing/2014/main" id="{9F0FE5B6-88B7-674C-816D-6AA84ABDBE44}"/>
              </a:ext>
            </a:extLst>
          </p:cNvPr>
          <p:cNvPicPr>
            <a:picLocks noChangeAspect="1"/>
          </p:cNvPicPr>
          <p:nvPr userDrawn="1"/>
        </p:nvPicPr>
        <p:blipFill rotWithShape="1">
          <a:blip r:embed="rId2"/>
          <a:srcRect r="16444"/>
          <a:stretch/>
        </p:blipFill>
        <p:spPr>
          <a:xfrm>
            <a:off x="6851904" y="570644"/>
            <a:ext cx="2292096" cy="2743200"/>
          </a:xfrm>
          <a:prstGeom prst="rect">
            <a:avLst/>
          </a:prstGeom>
        </p:spPr>
      </p:pic>
      <p:pic>
        <p:nvPicPr>
          <p:cNvPr id="10" name="Picture 9">
            <a:extLst>
              <a:ext uri="{FF2B5EF4-FFF2-40B4-BE49-F238E27FC236}">
                <a16:creationId xmlns:a16="http://schemas.microsoft.com/office/drawing/2014/main" id="{5860C91D-DFDC-5142-B49F-1A5B1838DF4A}"/>
              </a:ext>
            </a:extLst>
          </p:cNvPr>
          <p:cNvPicPr>
            <a:picLocks noChangeAspect="1"/>
          </p:cNvPicPr>
          <p:nvPr userDrawn="1"/>
        </p:nvPicPr>
        <p:blipFill>
          <a:blip r:embed="rId3"/>
          <a:stretch>
            <a:fillRect/>
          </a:stretch>
        </p:blipFill>
        <p:spPr>
          <a:xfrm>
            <a:off x="301624" y="4379039"/>
            <a:ext cx="1828800" cy="222191"/>
          </a:xfrm>
          <a:prstGeom prst="rect">
            <a:avLst/>
          </a:prstGeom>
        </p:spPr>
      </p:pic>
    </p:spTree>
    <p:extLst>
      <p:ext uri="{BB962C8B-B14F-4D97-AF65-F5344CB8AC3E}">
        <p14:creationId xmlns:p14="http://schemas.microsoft.com/office/powerpoint/2010/main" val="4052336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Center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F0995-D5F8-F64D-B7A3-FCB67C9571FE}"/>
              </a:ext>
            </a:extLst>
          </p:cNvPr>
          <p:cNvPicPr>
            <a:picLocks noChangeAspect="1"/>
          </p:cNvPicPr>
          <p:nvPr userDrawn="1"/>
        </p:nvPicPr>
        <p:blipFill>
          <a:blip r:embed="rId2"/>
          <a:stretch>
            <a:fillRect/>
          </a:stretch>
        </p:blipFill>
        <p:spPr>
          <a:xfrm>
            <a:off x="4107180" y="1657350"/>
            <a:ext cx="914400" cy="914400"/>
          </a:xfrm>
          <a:prstGeom prst="rect">
            <a:avLst/>
          </a:prstGeom>
        </p:spPr>
      </p:pic>
      <p:sp>
        <p:nvSpPr>
          <p:cNvPr id="4" name="Footer Placeholder 3">
            <a:extLst>
              <a:ext uri="{FF2B5EF4-FFF2-40B4-BE49-F238E27FC236}">
                <a16:creationId xmlns:a16="http://schemas.microsoft.com/office/drawing/2014/main" id="{1663B5FC-67F2-E74F-9017-481BA9471A7E}"/>
              </a:ext>
            </a:extLst>
          </p:cNvPr>
          <p:cNvSpPr>
            <a:spLocks noGrp="1"/>
          </p:cNvSpPr>
          <p:nvPr>
            <p:ph type="ftr" sz="quarter" idx="11"/>
          </p:nvPr>
        </p:nvSpPr>
        <p:spPr>
          <a:xfrm>
            <a:off x="301624" y="4777313"/>
            <a:ext cx="3046412" cy="156637"/>
          </a:xfrm>
        </p:spPr>
        <p:txBody>
          <a:bodyPr/>
          <a:lstStyle>
            <a:lvl1pPr>
              <a:defRPr lang="en-US" b="0" i="0" smtClean="0">
                <a:effectLst/>
              </a:defRPr>
            </a:lvl1pPr>
          </a:lstStyle>
          <a:p>
            <a:r>
              <a:rPr lang="en-US" dirty="0"/>
              <a:t>UL and the UL logo are trademarks of UL LLC © 2020.</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DB633805-0445-224B-9CCA-B9CC92767D34}"/>
              </a:ext>
            </a:extLst>
          </p:cNvPr>
          <p:cNvSpPr>
            <a:spLocks noGrp="1"/>
          </p:cNvSpPr>
          <p:nvPr>
            <p:ph type="sldNum" sz="quarter" idx="12"/>
          </p:nvPr>
        </p:nvSpPr>
        <p:spPr/>
        <p:txBody>
          <a:bodyPr/>
          <a:lstStyle/>
          <a:p>
            <a:fld id="{ABEF7161-39F9-F745-9A2B-33DA2ED59E91}" type="slidenum">
              <a:rPr lang="en-US" smtClean="0"/>
              <a:pPr/>
              <a:t>‹#›</a:t>
            </a:fld>
            <a:endParaRPr lang="en-US" dirty="0"/>
          </a:p>
        </p:txBody>
      </p:sp>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1624" y="3028950"/>
            <a:ext cx="8537576" cy="338554"/>
          </a:xfrm>
          <a:prstGeom prst="rect">
            <a:avLst/>
          </a:prstGeom>
        </p:spPr>
        <p:txBody>
          <a:bodyPr wrap="square" lIns="0" tIns="0" rIns="0" bIns="0" anchor="t">
            <a:spAutoFit/>
          </a:bodyPr>
          <a:lstStyle>
            <a:lvl1pPr marL="0" indent="0" algn="ctr">
              <a:lnSpc>
                <a:spcPct val="100000"/>
              </a:lnSpc>
              <a:spcBef>
                <a:spcPts val="0"/>
              </a:spcBef>
              <a:buNone/>
              <a:defRPr sz="2200" b="0" cap="none" baseline="0">
                <a:solidFill>
                  <a:schemeClr val="accent1"/>
                </a:solidFill>
                <a:latin typeface="Arial"/>
                <a:cs typeface="Arial"/>
              </a:defRPr>
            </a:lvl1pPr>
            <a:lvl2pPr marL="0" indent="0" algn="ctr">
              <a:buNone/>
              <a:defRPr sz="2200" b="0">
                <a:solidFill>
                  <a:schemeClr val="accent1"/>
                </a:solidFill>
                <a:latin typeface="Arial"/>
                <a:cs typeface="Arial"/>
              </a:defRPr>
            </a:lvl2pPr>
            <a:lvl3pPr marL="0" indent="0" algn="ctr">
              <a:buNone/>
              <a:defRPr sz="2200" b="0">
                <a:solidFill>
                  <a:schemeClr val="accent1"/>
                </a:solidFill>
                <a:latin typeface="Arial"/>
                <a:cs typeface="Arial"/>
              </a:defRPr>
            </a:lvl3pPr>
            <a:lvl4pPr marL="0" indent="0" algn="ctr">
              <a:buNone/>
              <a:defRPr sz="2200" b="0">
                <a:solidFill>
                  <a:schemeClr val="accent1"/>
                </a:solidFill>
                <a:latin typeface="Arial"/>
                <a:cs typeface="Arial"/>
              </a:defRPr>
            </a:lvl4pPr>
            <a:lvl5pPr marL="0" indent="0" algn="ctr">
              <a:buNone/>
              <a:defRPr sz="2200" b="0">
                <a:solidFill>
                  <a:schemeClr val="accent1"/>
                </a:solidFill>
                <a:latin typeface="Arial"/>
                <a:cs typeface="Arial"/>
              </a:defRPr>
            </a:lvl5pPr>
            <a:lvl6pPr marL="0" indent="0" algn="ctr">
              <a:buNone/>
              <a:defRPr sz="2200">
                <a:solidFill>
                  <a:schemeClr val="accent1"/>
                </a:solidFill>
              </a:defRPr>
            </a:lvl6pPr>
            <a:lvl7pPr marL="0" indent="0" algn="ctr">
              <a:buNone/>
              <a:defRPr sz="2200">
                <a:solidFill>
                  <a:schemeClr val="accent1"/>
                </a:solidFill>
              </a:defRPr>
            </a:lvl7pPr>
            <a:lvl8pPr marL="0" indent="0" algn="ctr">
              <a:buNone/>
              <a:defRPr sz="2200">
                <a:solidFill>
                  <a:schemeClr val="accent1"/>
                </a:solidFill>
              </a:defRPr>
            </a:lvl8pPr>
            <a:lvl9pPr marL="0" indent="0" algn="ctr">
              <a:buNone/>
              <a:defRPr sz="2200">
                <a:solidFill>
                  <a:schemeClr val="accent1"/>
                </a:solidFill>
              </a:defRPr>
            </a:lvl9pPr>
          </a:lstStyle>
          <a:p>
            <a:pPr lvl="0"/>
            <a:r>
              <a:rPr lang="en-US" dirty="0"/>
              <a:t>End copy Arial 22pt red sentence case</a:t>
            </a:r>
          </a:p>
        </p:txBody>
      </p:sp>
    </p:spTree>
    <p:extLst>
      <p:ext uri="{BB962C8B-B14F-4D97-AF65-F5344CB8AC3E}">
        <p14:creationId xmlns:p14="http://schemas.microsoft.com/office/powerpoint/2010/main" val="2916087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Centered w/Tag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BA7E6E-22DD-F64C-8A4D-A4340383FEAE}"/>
              </a:ext>
            </a:extLst>
          </p:cNvPr>
          <p:cNvPicPr>
            <a:picLocks noChangeAspect="1"/>
          </p:cNvPicPr>
          <p:nvPr userDrawn="1"/>
        </p:nvPicPr>
        <p:blipFill>
          <a:blip r:embed="rId2"/>
          <a:stretch>
            <a:fillRect/>
          </a:stretch>
        </p:blipFill>
        <p:spPr>
          <a:xfrm>
            <a:off x="4107180" y="1337095"/>
            <a:ext cx="914400" cy="914400"/>
          </a:xfrm>
          <a:prstGeom prst="rect">
            <a:avLst/>
          </a:prstGeom>
        </p:spPr>
      </p:pic>
      <p:sp>
        <p:nvSpPr>
          <p:cNvPr id="4" name="Footer Placeholder 3">
            <a:extLst>
              <a:ext uri="{FF2B5EF4-FFF2-40B4-BE49-F238E27FC236}">
                <a16:creationId xmlns:a16="http://schemas.microsoft.com/office/drawing/2014/main" id="{1663B5FC-67F2-E74F-9017-481BA9471A7E}"/>
              </a:ext>
            </a:extLst>
          </p:cNvPr>
          <p:cNvSpPr>
            <a:spLocks noGrp="1"/>
          </p:cNvSpPr>
          <p:nvPr>
            <p:ph type="ftr" sz="quarter" idx="11"/>
          </p:nvPr>
        </p:nvSpPr>
        <p:spPr>
          <a:xfrm>
            <a:off x="301624" y="4777313"/>
            <a:ext cx="3046412" cy="156637"/>
          </a:xfrm>
        </p:spPr>
        <p:txBody>
          <a:bodyPr/>
          <a:lstStyle>
            <a:lvl1pPr>
              <a:defRPr lang="en-US" b="0" i="0" smtClean="0">
                <a:effectLst/>
              </a:defRPr>
            </a:lvl1pPr>
          </a:lstStyle>
          <a:p>
            <a:r>
              <a:rPr lang="en-US" dirty="0"/>
              <a:t>UL and the UL logo are trademarks of UL LLC © 2020.</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DB633805-0445-224B-9CCA-B9CC92767D34}"/>
              </a:ext>
            </a:extLst>
          </p:cNvPr>
          <p:cNvSpPr>
            <a:spLocks noGrp="1"/>
          </p:cNvSpPr>
          <p:nvPr>
            <p:ph type="sldNum" sz="quarter" idx="12"/>
          </p:nvPr>
        </p:nvSpPr>
        <p:spPr/>
        <p:txBody>
          <a:bodyPr/>
          <a:lstStyle/>
          <a:p>
            <a:fld id="{ABEF7161-39F9-F745-9A2B-33DA2ED59E91}" type="slidenum">
              <a:rPr lang="en-US" smtClean="0"/>
              <a:pPr/>
              <a:t>‹#›</a:t>
            </a:fld>
            <a:endParaRPr lang="en-US" dirty="0"/>
          </a:p>
        </p:txBody>
      </p:sp>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1624" y="2708695"/>
            <a:ext cx="8537576" cy="338554"/>
          </a:xfrm>
          <a:prstGeom prst="rect">
            <a:avLst/>
          </a:prstGeom>
        </p:spPr>
        <p:txBody>
          <a:bodyPr wrap="square" lIns="0" tIns="0" rIns="0" bIns="0" anchor="t">
            <a:spAutoFit/>
          </a:bodyPr>
          <a:lstStyle>
            <a:lvl1pPr marL="0" indent="0" algn="ctr">
              <a:lnSpc>
                <a:spcPct val="100000"/>
              </a:lnSpc>
              <a:spcBef>
                <a:spcPts val="0"/>
              </a:spcBef>
              <a:buNone/>
              <a:defRPr sz="2200" b="0" cap="none" baseline="0">
                <a:solidFill>
                  <a:schemeClr val="accent1"/>
                </a:solidFill>
                <a:latin typeface="Arial"/>
                <a:cs typeface="Arial"/>
              </a:defRPr>
            </a:lvl1pPr>
            <a:lvl2pPr marL="0" indent="0" algn="ctr">
              <a:buNone/>
              <a:defRPr sz="2200" b="0">
                <a:solidFill>
                  <a:schemeClr val="accent1"/>
                </a:solidFill>
                <a:latin typeface="Arial"/>
                <a:cs typeface="Arial"/>
              </a:defRPr>
            </a:lvl2pPr>
            <a:lvl3pPr marL="0" indent="0" algn="ctr">
              <a:buNone/>
              <a:defRPr sz="2200" b="0">
                <a:solidFill>
                  <a:schemeClr val="accent1"/>
                </a:solidFill>
                <a:latin typeface="Arial"/>
                <a:cs typeface="Arial"/>
              </a:defRPr>
            </a:lvl3pPr>
            <a:lvl4pPr marL="0" indent="0" algn="ctr">
              <a:buNone/>
              <a:defRPr sz="2200" b="0">
                <a:solidFill>
                  <a:schemeClr val="accent1"/>
                </a:solidFill>
                <a:latin typeface="Arial"/>
                <a:cs typeface="Arial"/>
              </a:defRPr>
            </a:lvl4pPr>
            <a:lvl5pPr marL="0" indent="0" algn="ctr">
              <a:buNone/>
              <a:defRPr sz="2200" b="0">
                <a:solidFill>
                  <a:schemeClr val="accent1"/>
                </a:solidFill>
                <a:latin typeface="Arial"/>
                <a:cs typeface="Arial"/>
              </a:defRPr>
            </a:lvl5pPr>
            <a:lvl6pPr marL="0" indent="0" algn="ctr">
              <a:buNone/>
              <a:defRPr sz="2200">
                <a:solidFill>
                  <a:schemeClr val="accent1"/>
                </a:solidFill>
              </a:defRPr>
            </a:lvl6pPr>
            <a:lvl7pPr marL="0" indent="0" algn="ctr">
              <a:buNone/>
              <a:defRPr sz="2200">
                <a:solidFill>
                  <a:schemeClr val="accent1"/>
                </a:solidFill>
              </a:defRPr>
            </a:lvl7pPr>
            <a:lvl8pPr marL="0" indent="0" algn="ctr">
              <a:buNone/>
              <a:defRPr sz="2200">
                <a:solidFill>
                  <a:schemeClr val="accent1"/>
                </a:solidFill>
              </a:defRPr>
            </a:lvl8pPr>
            <a:lvl9pPr marL="0" indent="0" algn="ctr">
              <a:buNone/>
              <a:defRPr sz="2200">
                <a:solidFill>
                  <a:schemeClr val="accent1"/>
                </a:solidFill>
              </a:defRPr>
            </a:lvl9pPr>
          </a:lstStyle>
          <a:p>
            <a:pPr lvl="0"/>
            <a:r>
              <a:rPr lang="en-US" dirty="0"/>
              <a:t>End copy Arial 22pt red sentence case</a:t>
            </a:r>
          </a:p>
        </p:txBody>
      </p:sp>
      <p:pic>
        <p:nvPicPr>
          <p:cNvPr id="11" name="Picture 10">
            <a:extLst>
              <a:ext uri="{FF2B5EF4-FFF2-40B4-BE49-F238E27FC236}">
                <a16:creationId xmlns:a16="http://schemas.microsoft.com/office/drawing/2014/main" id="{A4D0B7EF-4DCC-564E-9965-2DB3965C6CF4}"/>
              </a:ext>
            </a:extLst>
          </p:cNvPr>
          <p:cNvPicPr>
            <a:picLocks noChangeAspect="1"/>
          </p:cNvPicPr>
          <p:nvPr userDrawn="1"/>
        </p:nvPicPr>
        <p:blipFill>
          <a:blip r:embed="rId3"/>
          <a:stretch>
            <a:fillRect/>
          </a:stretch>
        </p:blipFill>
        <p:spPr>
          <a:xfrm>
            <a:off x="3656012" y="3501014"/>
            <a:ext cx="1828800" cy="222191"/>
          </a:xfrm>
          <a:prstGeom prst="rect">
            <a:avLst/>
          </a:prstGeom>
        </p:spPr>
      </p:pic>
    </p:spTree>
    <p:extLst>
      <p:ext uri="{BB962C8B-B14F-4D97-AF65-F5344CB8AC3E}">
        <p14:creationId xmlns:p14="http://schemas.microsoft.com/office/powerpoint/2010/main" val="2332388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Centered Red">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600F07-8F2E-FC40-B2CB-788D62BB396F}"/>
              </a:ext>
            </a:extLst>
          </p:cNvPr>
          <p:cNvPicPr>
            <a:picLocks noChangeAspect="1"/>
          </p:cNvPicPr>
          <p:nvPr userDrawn="1"/>
        </p:nvPicPr>
        <p:blipFill>
          <a:blip r:embed="rId2"/>
          <a:stretch>
            <a:fillRect/>
          </a:stretch>
        </p:blipFill>
        <p:spPr>
          <a:xfrm>
            <a:off x="4113212" y="1657350"/>
            <a:ext cx="914400" cy="914400"/>
          </a:xfrm>
          <a:prstGeom prst="rect">
            <a:avLst/>
          </a:prstGeom>
        </p:spPr>
      </p:pic>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6388" y="3034297"/>
            <a:ext cx="8534400" cy="338554"/>
          </a:xfrm>
          <a:prstGeom prst="rect">
            <a:avLst/>
          </a:prstGeom>
        </p:spPr>
        <p:txBody>
          <a:bodyPr wrap="square" lIns="0" tIns="0" rIns="0" bIns="0" anchor="t">
            <a:spAutoFit/>
          </a:bodyPr>
          <a:lstStyle>
            <a:lvl1pPr marL="0" indent="0" algn="ctr">
              <a:lnSpc>
                <a:spcPct val="100000"/>
              </a:lnSpc>
              <a:spcBef>
                <a:spcPts val="0"/>
              </a:spcBef>
              <a:buNone/>
              <a:defRPr sz="2200" b="0" cap="none" baseline="0">
                <a:solidFill>
                  <a:schemeClr val="bg1"/>
                </a:solidFill>
                <a:latin typeface="Arial"/>
                <a:cs typeface="Arial"/>
              </a:defRPr>
            </a:lvl1pPr>
            <a:lvl2pPr marL="0" indent="0" algn="ctr">
              <a:buNone/>
              <a:defRPr sz="2200" b="0">
                <a:solidFill>
                  <a:schemeClr val="bg1"/>
                </a:solidFill>
                <a:latin typeface="Arial"/>
                <a:cs typeface="Arial"/>
              </a:defRPr>
            </a:lvl2pPr>
            <a:lvl3pPr marL="0" indent="0" algn="ctr">
              <a:buNone/>
              <a:defRPr sz="2200" b="0">
                <a:solidFill>
                  <a:schemeClr val="bg1"/>
                </a:solidFill>
                <a:latin typeface="Arial"/>
                <a:cs typeface="Arial"/>
              </a:defRPr>
            </a:lvl3pPr>
            <a:lvl4pPr marL="0" indent="0" algn="ctr">
              <a:buNone/>
              <a:defRPr sz="2200" b="0">
                <a:solidFill>
                  <a:schemeClr val="bg1"/>
                </a:solidFill>
                <a:latin typeface="Arial"/>
                <a:cs typeface="Arial"/>
              </a:defRPr>
            </a:lvl4pPr>
            <a:lvl5pPr marL="0" indent="0" algn="ctr">
              <a:buNone/>
              <a:defRPr sz="2200" b="0">
                <a:solidFill>
                  <a:schemeClr val="bg1"/>
                </a:solidFill>
                <a:latin typeface="Arial"/>
                <a:cs typeface="Arial"/>
              </a:defRPr>
            </a:lvl5pPr>
            <a:lvl6pPr marL="0" indent="0" algn="ctr">
              <a:buNone/>
              <a:defRPr sz="2200">
                <a:solidFill>
                  <a:schemeClr val="bg1"/>
                </a:solidFill>
              </a:defRPr>
            </a:lvl6pPr>
            <a:lvl7pPr marL="0" indent="0" algn="ctr">
              <a:buNone/>
              <a:defRPr sz="2200">
                <a:solidFill>
                  <a:schemeClr val="bg1"/>
                </a:solidFill>
              </a:defRPr>
            </a:lvl7pPr>
            <a:lvl8pPr marL="0" indent="0" algn="ctr">
              <a:buNone/>
              <a:defRPr sz="2200">
                <a:solidFill>
                  <a:schemeClr val="bg1"/>
                </a:solidFill>
              </a:defRPr>
            </a:lvl8pPr>
            <a:lvl9pPr marL="0" indent="0" algn="ctr">
              <a:buNone/>
              <a:defRPr sz="2200">
                <a:solidFill>
                  <a:schemeClr val="bg1"/>
                </a:solidFill>
              </a:defRPr>
            </a:lvl9pPr>
          </a:lstStyle>
          <a:p>
            <a:pPr lvl="0"/>
            <a:r>
              <a:rPr lang="en-US" dirty="0"/>
              <a:t>End copy Arial 22pt white sentence case</a:t>
            </a:r>
          </a:p>
        </p:txBody>
      </p:sp>
      <p:sp>
        <p:nvSpPr>
          <p:cNvPr id="2" name="Footer Placeholder 1">
            <a:extLst>
              <a:ext uri="{FF2B5EF4-FFF2-40B4-BE49-F238E27FC236}">
                <a16:creationId xmlns:a16="http://schemas.microsoft.com/office/drawing/2014/main" id="{9BFBB36D-5495-F947-91B5-F2D61FC8EE87}"/>
              </a:ext>
            </a:extLst>
          </p:cNvPr>
          <p:cNvSpPr>
            <a:spLocks noGrp="1"/>
          </p:cNvSpPr>
          <p:nvPr>
            <p:ph type="ftr" sz="quarter" idx="14"/>
          </p:nvPr>
        </p:nvSpPr>
        <p:spPr>
          <a:xfrm>
            <a:off x="306388" y="4777313"/>
            <a:ext cx="3046412" cy="156637"/>
          </a:xfrm>
        </p:spPr>
        <p:txBody>
          <a:bodyPr/>
          <a:lstStyle>
            <a:lvl1pPr>
              <a:defRPr lang="en-US" b="0" i="0" smtClean="0">
                <a:solidFill>
                  <a:schemeClr val="bg1"/>
                </a:solidFill>
                <a:effectLst/>
              </a:defRPr>
            </a:lvl1pPr>
          </a:lstStyle>
          <a:p>
            <a:r>
              <a:rPr lang="en-US" dirty="0"/>
              <a:t>UL and the UL logo are trademarks of UL LLC © 2020.</a:t>
            </a:r>
            <a:endParaRPr lang="en-US" dirty="0">
              <a:ea typeface="Open Sans" charset="0"/>
              <a:cs typeface="Arial"/>
            </a:endParaRPr>
          </a:p>
        </p:txBody>
      </p:sp>
      <p:sp>
        <p:nvSpPr>
          <p:cNvPr id="3" name="Slide Number Placeholder 2">
            <a:extLst>
              <a:ext uri="{FF2B5EF4-FFF2-40B4-BE49-F238E27FC236}">
                <a16:creationId xmlns:a16="http://schemas.microsoft.com/office/drawing/2014/main" id="{ED40E973-54ED-9C4A-A02F-AD13F50A866B}"/>
              </a:ext>
            </a:extLst>
          </p:cNvPr>
          <p:cNvSpPr>
            <a:spLocks noGrp="1"/>
          </p:cNvSpPr>
          <p:nvPr>
            <p:ph type="sldNum" sz="quarter" idx="15"/>
          </p:nvPr>
        </p:nvSpPr>
        <p:spPr/>
        <p:txBody>
          <a:bodyPr/>
          <a:lstStyle>
            <a:lvl1pPr>
              <a:defRPr b="1">
                <a:solidFill>
                  <a:schemeClr val="bg1"/>
                </a:solidFill>
              </a:defRPr>
            </a:lvl1pPr>
          </a:lstStyle>
          <a:p>
            <a:fld id="{ABEF7161-39F9-F745-9A2B-33DA2ED59E91}" type="slidenum">
              <a:rPr lang="en-US" smtClean="0"/>
              <a:pPr/>
              <a:t>‹#›</a:t>
            </a:fld>
            <a:endParaRPr lang="en-US" dirty="0"/>
          </a:p>
        </p:txBody>
      </p:sp>
    </p:spTree>
    <p:extLst>
      <p:ext uri="{BB962C8B-B14F-4D97-AF65-F5344CB8AC3E}">
        <p14:creationId xmlns:p14="http://schemas.microsoft.com/office/powerpoint/2010/main" val="1571471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Centered Red w/Taglin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29C593-BF55-0E48-BEC5-B8D1F26C184F}"/>
              </a:ext>
            </a:extLst>
          </p:cNvPr>
          <p:cNvPicPr>
            <a:picLocks noChangeAspect="1"/>
          </p:cNvPicPr>
          <p:nvPr userDrawn="1"/>
        </p:nvPicPr>
        <p:blipFill>
          <a:blip r:embed="rId2"/>
          <a:stretch>
            <a:fillRect/>
          </a:stretch>
        </p:blipFill>
        <p:spPr>
          <a:xfrm>
            <a:off x="4113212" y="1325880"/>
            <a:ext cx="914400" cy="914400"/>
          </a:xfrm>
          <a:prstGeom prst="rect">
            <a:avLst/>
          </a:prstGeom>
        </p:spPr>
      </p:pic>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6388" y="2708695"/>
            <a:ext cx="8534400" cy="338554"/>
          </a:xfrm>
          <a:prstGeom prst="rect">
            <a:avLst/>
          </a:prstGeom>
        </p:spPr>
        <p:txBody>
          <a:bodyPr wrap="square" lIns="0" tIns="0" rIns="0" bIns="0" anchor="t">
            <a:spAutoFit/>
          </a:bodyPr>
          <a:lstStyle>
            <a:lvl1pPr marL="0" indent="0" algn="ctr">
              <a:lnSpc>
                <a:spcPct val="100000"/>
              </a:lnSpc>
              <a:spcBef>
                <a:spcPts val="0"/>
              </a:spcBef>
              <a:buNone/>
              <a:defRPr sz="2200" b="0" cap="none" baseline="0">
                <a:solidFill>
                  <a:schemeClr val="bg1"/>
                </a:solidFill>
                <a:latin typeface="Arial"/>
                <a:cs typeface="Arial"/>
              </a:defRPr>
            </a:lvl1pPr>
            <a:lvl2pPr marL="0" indent="0" algn="ctr">
              <a:buNone/>
              <a:defRPr sz="2200" b="0">
                <a:solidFill>
                  <a:schemeClr val="bg1"/>
                </a:solidFill>
                <a:latin typeface="Arial"/>
                <a:cs typeface="Arial"/>
              </a:defRPr>
            </a:lvl2pPr>
            <a:lvl3pPr marL="0" indent="0" algn="ctr">
              <a:buNone/>
              <a:defRPr sz="2200" b="0">
                <a:solidFill>
                  <a:schemeClr val="bg1"/>
                </a:solidFill>
                <a:latin typeface="Arial"/>
                <a:cs typeface="Arial"/>
              </a:defRPr>
            </a:lvl3pPr>
            <a:lvl4pPr marL="0" indent="0" algn="ctr">
              <a:buNone/>
              <a:defRPr sz="2200" b="0">
                <a:solidFill>
                  <a:schemeClr val="bg1"/>
                </a:solidFill>
                <a:latin typeface="Arial"/>
                <a:cs typeface="Arial"/>
              </a:defRPr>
            </a:lvl4pPr>
            <a:lvl5pPr marL="0" indent="0" algn="ctr">
              <a:buNone/>
              <a:defRPr sz="2200" b="0">
                <a:solidFill>
                  <a:schemeClr val="bg1"/>
                </a:solidFill>
                <a:latin typeface="Arial"/>
                <a:cs typeface="Arial"/>
              </a:defRPr>
            </a:lvl5pPr>
            <a:lvl6pPr marL="0" indent="0" algn="ctr">
              <a:buNone/>
              <a:defRPr sz="2200">
                <a:solidFill>
                  <a:schemeClr val="bg1"/>
                </a:solidFill>
              </a:defRPr>
            </a:lvl6pPr>
            <a:lvl7pPr marL="0" indent="0" algn="ctr">
              <a:buNone/>
              <a:defRPr sz="2200">
                <a:solidFill>
                  <a:schemeClr val="bg1"/>
                </a:solidFill>
              </a:defRPr>
            </a:lvl7pPr>
            <a:lvl8pPr marL="0" indent="0" algn="ctr">
              <a:buNone/>
              <a:defRPr sz="2200">
                <a:solidFill>
                  <a:schemeClr val="bg1"/>
                </a:solidFill>
              </a:defRPr>
            </a:lvl8pPr>
            <a:lvl9pPr marL="0" indent="0" algn="ctr">
              <a:buNone/>
              <a:defRPr sz="2200">
                <a:solidFill>
                  <a:schemeClr val="bg1"/>
                </a:solidFill>
              </a:defRPr>
            </a:lvl9pPr>
          </a:lstStyle>
          <a:p>
            <a:pPr lvl="0"/>
            <a:r>
              <a:rPr lang="en-US" dirty="0"/>
              <a:t>End copy Arial 22pt white sentence case</a:t>
            </a:r>
          </a:p>
        </p:txBody>
      </p:sp>
      <p:sp>
        <p:nvSpPr>
          <p:cNvPr id="2" name="Footer Placeholder 1">
            <a:extLst>
              <a:ext uri="{FF2B5EF4-FFF2-40B4-BE49-F238E27FC236}">
                <a16:creationId xmlns:a16="http://schemas.microsoft.com/office/drawing/2014/main" id="{9BFBB36D-5495-F947-91B5-F2D61FC8EE87}"/>
              </a:ext>
            </a:extLst>
          </p:cNvPr>
          <p:cNvSpPr>
            <a:spLocks noGrp="1"/>
          </p:cNvSpPr>
          <p:nvPr>
            <p:ph type="ftr" sz="quarter" idx="14"/>
          </p:nvPr>
        </p:nvSpPr>
        <p:spPr>
          <a:xfrm>
            <a:off x="306388" y="4777313"/>
            <a:ext cx="3046412" cy="156637"/>
          </a:xfrm>
        </p:spPr>
        <p:txBody>
          <a:bodyPr/>
          <a:lstStyle>
            <a:lvl1pPr>
              <a:defRPr lang="en-US" b="0" i="0" smtClean="0">
                <a:solidFill>
                  <a:schemeClr val="bg1"/>
                </a:solidFill>
                <a:effectLst/>
              </a:defRPr>
            </a:lvl1pPr>
          </a:lstStyle>
          <a:p>
            <a:r>
              <a:rPr lang="en-US" dirty="0"/>
              <a:t>UL and the UL logo are trademarks of UL LLC © 2020.</a:t>
            </a:r>
            <a:endParaRPr lang="en-US" dirty="0">
              <a:ea typeface="Open Sans" charset="0"/>
              <a:cs typeface="Arial"/>
            </a:endParaRPr>
          </a:p>
        </p:txBody>
      </p:sp>
      <p:sp>
        <p:nvSpPr>
          <p:cNvPr id="3" name="Slide Number Placeholder 2">
            <a:extLst>
              <a:ext uri="{FF2B5EF4-FFF2-40B4-BE49-F238E27FC236}">
                <a16:creationId xmlns:a16="http://schemas.microsoft.com/office/drawing/2014/main" id="{ED40E973-54ED-9C4A-A02F-AD13F50A866B}"/>
              </a:ext>
            </a:extLst>
          </p:cNvPr>
          <p:cNvSpPr>
            <a:spLocks noGrp="1"/>
          </p:cNvSpPr>
          <p:nvPr>
            <p:ph type="sldNum" sz="quarter" idx="15"/>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13" name="Picture 12">
            <a:extLst>
              <a:ext uri="{FF2B5EF4-FFF2-40B4-BE49-F238E27FC236}">
                <a16:creationId xmlns:a16="http://schemas.microsoft.com/office/drawing/2014/main" id="{035111FC-96E8-8240-A37B-0CD98BB4BCB2}"/>
              </a:ext>
            </a:extLst>
          </p:cNvPr>
          <p:cNvPicPr>
            <a:picLocks noChangeAspect="1"/>
          </p:cNvPicPr>
          <p:nvPr userDrawn="1"/>
        </p:nvPicPr>
        <p:blipFill>
          <a:blip r:embed="rId3"/>
          <a:stretch>
            <a:fillRect/>
          </a:stretch>
        </p:blipFill>
        <p:spPr>
          <a:xfrm>
            <a:off x="3657600" y="3496614"/>
            <a:ext cx="1828800" cy="222191"/>
          </a:xfrm>
          <a:prstGeom prst="rect">
            <a:avLst/>
          </a:prstGeom>
        </p:spPr>
      </p:pic>
    </p:spTree>
    <p:extLst>
      <p:ext uri="{BB962C8B-B14F-4D97-AF65-F5344CB8AC3E}">
        <p14:creationId xmlns:p14="http://schemas.microsoft.com/office/powerpoint/2010/main" val="27574364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ew Colors">
    <p:spTree>
      <p:nvGrpSpPr>
        <p:cNvPr id="1" name=""/>
        <p:cNvGrpSpPr/>
        <p:nvPr/>
      </p:nvGrpSpPr>
      <p:grpSpPr>
        <a:xfrm>
          <a:off x="0" y="0"/>
          <a:ext cx="0" cy="0"/>
          <a:chOff x="0" y="0"/>
          <a:chExt cx="0" cy="0"/>
        </a:xfrm>
      </p:grpSpPr>
      <p:graphicFrame>
        <p:nvGraphicFramePr>
          <p:cNvPr id="13" name="Chart Placeholder 5"/>
          <p:cNvGraphicFramePr>
            <a:graphicFrameLocks/>
          </p:cNvGraphicFramePr>
          <p:nvPr userDrawn="1">
            <p:extLst>
              <p:ext uri="{D42A27DB-BD31-4B8C-83A1-F6EECF244321}">
                <p14:modId xmlns:p14="http://schemas.microsoft.com/office/powerpoint/2010/main" val="22256972"/>
              </p:ext>
            </p:extLst>
          </p:nvPr>
        </p:nvGraphicFramePr>
        <p:xfrm>
          <a:off x="301624" y="1525587"/>
          <a:ext cx="8539168" cy="3008310"/>
        </p:xfrm>
        <a:graphic>
          <a:graphicData uri="http://schemas.openxmlformats.org/drawingml/2006/table">
            <a:tbl>
              <a:tblPr firstRow="1" bandRow="1">
                <a:tableStyleId>{2D5ABB26-0587-4C30-8999-92F81FD0307C}</a:tableStyleId>
              </a:tblPr>
              <a:tblGrid>
                <a:gridCol w="1067396">
                  <a:extLst>
                    <a:ext uri="{9D8B030D-6E8A-4147-A177-3AD203B41FA5}">
                      <a16:colId xmlns:a16="http://schemas.microsoft.com/office/drawing/2014/main" val="20000"/>
                    </a:ext>
                  </a:extLst>
                </a:gridCol>
                <a:gridCol w="1067396">
                  <a:extLst>
                    <a:ext uri="{9D8B030D-6E8A-4147-A177-3AD203B41FA5}">
                      <a16:colId xmlns:a16="http://schemas.microsoft.com/office/drawing/2014/main" val="20001"/>
                    </a:ext>
                  </a:extLst>
                </a:gridCol>
                <a:gridCol w="1067396">
                  <a:extLst>
                    <a:ext uri="{9D8B030D-6E8A-4147-A177-3AD203B41FA5}">
                      <a16:colId xmlns:a16="http://schemas.microsoft.com/office/drawing/2014/main" val="20002"/>
                    </a:ext>
                  </a:extLst>
                </a:gridCol>
                <a:gridCol w="1067396">
                  <a:extLst>
                    <a:ext uri="{9D8B030D-6E8A-4147-A177-3AD203B41FA5}">
                      <a16:colId xmlns:a16="http://schemas.microsoft.com/office/drawing/2014/main" val="20003"/>
                    </a:ext>
                  </a:extLst>
                </a:gridCol>
                <a:gridCol w="1067396">
                  <a:extLst>
                    <a:ext uri="{9D8B030D-6E8A-4147-A177-3AD203B41FA5}">
                      <a16:colId xmlns:a16="http://schemas.microsoft.com/office/drawing/2014/main" val="20004"/>
                    </a:ext>
                  </a:extLst>
                </a:gridCol>
                <a:gridCol w="1067396">
                  <a:extLst>
                    <a:ext uri="{9D8B030D-6E8A-4147-A177-3AD203B41FA5}">
                      <a16:colId xmlns:a16="http://schemas.microsoft.com/office/drawing/2014/main" val="20005"/>
                    </a:ext>
                  </a:extLst>
                </a:gridCol>
                <a:gridCol w="1067396">
                  <a:extLst>
                    <a:ext uri="{9D8B030D-6E8A-4147-A177-3AD203B41FA5}">
                      <a16:colId xmlns:a16="http://schemas.microsoft.com/office/drawing/2014/main" val="20006"/>
                    </a:ext>
                  </a:extLst>
                </a:gridCol>
                <a:gridCol w="1067396">
                  <a:extLst>
                    <a:ext uri="{9D8B030D-6E8A-4147-A177-3AD203B41FA5}">
                      <a16:colId xmlns:a16="http://schemas.microsoft.com/office/drawing/2014/main" val="20007"/>
                    </a:ext>
                  </a:extLst>
                </a:gridCol>
              </a:tblGrid>
              <a:tr h="1002770">
                <a:tc>
                  <a:txBody>
                    <a:bodyPr/>
                    <a:lstStyle/>
                    <a:p>
                      <a:r>
                        <a:rPr lang="en-US" sz="700" b="0" dirty="0">
                          <a:solidFill>
                            <a:schemeClr val="bg1"/>
                          </a:solidFill>
                        </a:rPr>
                        <a:t>UL Red (Light)</a:t>
                      </a:r>
                    </a:p>
                    <a:p>
                      <a:endParaRPr lang="en-US" sz="700" b="0" dirty="0">
                        <a:solidFill>
                          <a:schemeClr val="bg1"/>
                        </a:solidFill>
                      </a:endParaRPr>
                    </a:p>
                    <a:p>
                      <a:r>
                        <a:rPr lang="de-DE" sz="700" b="0" dirty="0">
                          <a:solidFill>
                            <a:schemeClr val="bg1"/>
                          </a:solidFill>
                        </a:rPr>
                        <a:t>R192 G32 B50</a:t>
                      </a:r>
                    </a:p>
                    <a:p>
                      <a:r>
                        <a:rPr lang="de-DE" sz="700" b="0" dirty="0">
                          <a:solidFill>
                            <a:schemeClr val="bg1"/>
                          </a:solidFill>
                        </a:rPr>
                        <a:t>HEX C02032</a:t>
                      </a:r>
                      <a:endParaRPr lang="en-US" sz="700" b="0" dirty="0">
                        <a:solidFill>
                          <a:schemeClr val="bg1"/>
                        </a:solidFill>
                      </a:endParaRPr>
                    </a:p>
                  </a:txBody>
                  <a:tcPr marL="42664" marR="42664" marT="42664" marB="42664">
                    <a:solidFill>
                      <a:srgbClr val="C02032"/>
                    </a:solidFill>
                  </a:tcPr>
                </a:tc>
                <a:tc>
                  <a:txBody>
                    <a:bodyPr/>
                    <a:lstStyle/>
                    <a:p>
                      <a:r>
                        <a:rPr lang="it-IT" sz="700" b="0" dirty="0">
                          <a:solidFill>
                            <a:schemeClr val="bg1"/>
                          </a:solidFill>
                        </a:rPr>
                        <a:t>UL Orange (Light)</a:t>
                      </a:r>
                    </a:p>
                    <a:p>
                      <a:endParaRPr lang="it-IT" sz="700" b="0" dirty="0">
                        <a:solidFill>
                          <a:schemeClr val="bg1"/>
                        </a:solidFill>
                      </a:endParaRPr>
                    </a:p>
                    <a:p>
                      <a:r>
                        <a:rPr lang="da-DK" sz="700" b="0" dirty="0">
                          <a:solidFill>
                            <a:schemeClr val="bg1"/>
                          </a:solidFill>
                        </a:rPr>
                        <a:t>R241 G138 B33</a:t>
                      </a:r>
                    </a:p>
                    <a:p>
                      <a:r>
                        <a:rPr lang="da-DK" sz="700" b="0" dirty="0">
                          <a:solidFill>
                            <a:schemeClr val="bg1"/>
                          </a:solidFill>
                        </a:rPr>
                        <a:t>HEX F18A21</a:t>
                      </a:r>
                      <a:endParaRPr lang="en-US" sz="700" b="0" dirty="0">
                        <a:solidFill>
                          <a:schemeClr val="bg1"/>
                        </a:solidFill>
                      </a:endParaRPr>
                    </a:p>
                  </a:txBody>
                  <a:tcPr marL="42664" marR="42664" marT="42664" marB="42664">
                    <a:solidFill>
                      <a:srgbClr val="F18A21"/>
                    </a:solidFill>
                  </a:tcPr>
                </a:tc>
                <a:tc>
                  <a:txBody>
                    <a:bodyPr/>
                    <a:lstStyle/>
                    <a:p>
                      <a:r>
                        <a:rPr lang="en-US" sz="700" b="0" dirty="0">
                          <a:solidFill>
                            <a:schemeClr val="bg1"/>
                          </a:solidFill>
                        </a:rPr>
                        <a:t>UL Yellow (Light)</a:t>
                      </a:r>
                    </a:p>
                    <a:p>
                      <a:endParaRPr lang="en-US" sz="700" b="0" dirty="0">
                        <a:solidFill>
                          <a:schemeClr val="bg1"/>
                        </a:solidFill>
                      </a:endParaRPr>
                    </a:p>
                    <a:p>
                      <a:r>
                        <a:rPr lang="da-DK" sz="700" b="0" dirty="0">
                          <a:solidFill>
                            <a:schemeClr val="bg1"/>
                          </a:solidFill>
                        </a:rPr>
                        <a:t>R255 G198 B47</a:t>
                      </a:r>
                    </a:p>
                    <a:p>
                      <a:r>
                        <a:rPr lang="da-DK" sz="700" b="0" dirty="0">
                          <a:solidFill>
                            <a:schemeClr val="bg1"/>
                          </a:solidFill>
                        </a:rPr>
                        <a:t>HEX FFC62F</a:t>
                      </a:r>
                      <a:endParaRPr lang="en-US" sz="700" b="0" dirty="0">
                        <a:solidFill>
                          <a:schemeClr val="bg1"/>
                        </a:solidFill>
                      </a:endParaRPr>
                    </a:p>
                  </a:txBody>
                  <a:tcPr marL="42664" marR="42664" marT="42664" marB="42664">
                    <a:solidFill>
                      <a:srgbClr val="FFC72F"/>
                    </a:solidFill>
                  </a:tcPr>
                </a:tc>
                <a:tc>
                  <a:txBody>
                    <a:bodyPr/>
                    <a:lstStyle/>
                    <a:p>
                      <a:r>
                        <a:rPr lang="en-US" sz="700" b="0" dirty="0">
                          <a:solidFill>
                            <a:schemeClr val="bg1"/>
                          </a:solidFill>
                        </a:rPr>
                        <a:t>UL Green (Light)</a:t>
                      </a:r>
                    </a:p>
                    <a:p>
                      <a:endParaRPr lang="en-US" sz="700" b="0" dirty="0">
                        <a:solidFill>
                          <a:schemeClr val="bg1"/>
                        </a:solidFill>
                      </a:endParaRPr>
                    </a:p>
                    <a:p>
                      <a:r>
                        <a:rPr lang="de-DE" sz="700" b="0" dirty="0">
                          <a:solidFill>
                            <a:schemeClr val="bg1"/>
                          </a:solidFill>
                        </a:rPr>
                        <a:t>R146 G200 B62</a:t>
                      </a:r>
                    </a:p>
                    <a:p>
                      <a:r>
                        <a:rPr lang="de-DE" sz="700" b="0" dirty="0">
                          <a:solidFill>
                            <a:schemeClr val="bg1"/>
                          </a:solidFill>
                        </a:rPr>
                        <a:t>HEX 92C83E</a:t>
                      </a:r>
                      <a:endParaRPr lang="en-US" sz="700" b="0" dirty="0">
                        <a:solidFill>
                          <a:schemeClr val="bg1"/>
                        </a:solidFill>
                      </a:endParaRPr>
                    </a:p>
                  </a:txBody>
                  <a:tcPr marL="42664" marR="42664" marT="42664" marB="42664">
                    <a:solidFill>
                      <a:srgbClr val="91C83E"/>
                    </a:solidFill>
                  </a:tcPr>
                </a:tc>
                <a:tc>
                  <a:txBody>
                    <a:bodyPr/>
                    <a:lstStyle/>
                    <a:p>
                      <a:r>
                        <a:rPr lang="en-US" sz="700" b="0" dirty="0">
                          <a:solidFill>
                            <a:schemeClr val="bg1"/>
                          </a:solidFill>
                        </a:rPr>
                        <a:t>UL Teal (Light)</a:t>
                      </a:r>
                    </a:p>
                    <a:p>
                      <a:endParaRPr lang="en-US" sz="700" b="0" dirty="0">
                        <a:solidFill>
                          <a:schemeClr val="bg1"/>
                        </a:solidFill>
                      </a:endParaRPr>
                    </a:p>
                    <a:p>
                      <a:r>
                        <a:rPr lang="de-DE" sz="700" b="0" dirty="0">
                          <a:solidFill>
                            <a:schemeClr val="bg1"/>
                          </a:solidFill>
                        </a:rPr>
                        <a:t>R89 G183 B179</a:t>
                      </a:r>
                    </a:p>
                    <a:p>
                      <a:r>
                        <a:rPr lang="de-DE" sz="700" b="0" dirty="0">
                          <a:solidFill>
                            <a:schemeClr val="bg1"/>
                          </a:solidFill>
                        </a:rPr>
                        <a:t>HEX 59B7B3</a:t>
                      </a:r>
                      <a:endParaRPr lang="en-US" sz="700" b="0" dirty="0">
                        <a:solidFill>
                          <a:schemeClr val="bg1"/>
                        </a:solidFill>
                      </a:endParaRPr>
                    </a:p>
                  </a:txBody>
                  <a:tcPr marL="42664" marR="42664" marT="42664" marB="42664">
                    <a:solidFill>
                      <a:srgbClr val="59B7B3"/>
                    </a:solidFill>
                  </a:tcPr>
                </a:tc>
                <a:tc>
                  <a:txBody>
                    <a:bodyPr/>
                    <a:lstStyle/>
                    <a:p>
                      <a:r>
                        <a:rPr lang="en-US" sz="700" b="0" dirty="0">
                          <a:solidFill>
                            <a:schemeClr val="bg1"/>
                          </a:solidFill>
                        </a:rPr>
                        <a:t>UL Blue (Light)</a:t>
                      </a:r>
                    </a:p>
                    <a:p>
                      <a:endParaRPr lang="en-US" sz="700" b="0" dirty="0">
                        <a:solidFill>
                          <a:schemeClr val="bg1"/>
                        </a:solidFill>
                      </a:endParaRPr>
                    </a:p>
                    <a:p>
                      <a:r>
                        <a:rPr lang="de-DE" sz="700" b="0" dirty="0">
                          <a:solidFill>
                            <a:schemeClr val="bg1"/>
                          </a:solidFill>
                        </a:rPr>
                        <a:t>R103 G177 B226</a:t>
                      </a:r>
                    </a:p>
                    <a:p>
                      <a:r>
                        <a:rPr lang="de-DE" sz="700" b="0" dirty="0">
                          <a:solidFill>
                            <a:schemeClr val="bg1"/>
                          </a:solidFill>
                        </a:rPr>
                        <a:t>HEX 67B1E2</a:t>
                      </a:r>
                      <a:endParaRPr lang="en-US" sz="700" b="0" dirty="0">
                        <a:solidFill>
                          <a:schemeClr val="bg1"/>
                        </a:solidFill>
                      </a:endParaRPr>
                    </a:p>
                  </a:txBody>
                  <a:tcPr marL="42664" marR="42664" marT="42664" marB="42664">
                    <a:solidFill>
                      <a:srgbClr val="66B2E3"/>
                    </a:solidFill>
                  </a:tcPr>
                </a:tc>
                <a:tc>
                  <a:txBody>
                    <a:bodyPr/>
                    <a:lstStyle/>
                    <a:p>
                      <a:r>
                        <a:rPr lang="en-US" sz="700" b="0" dirty="0">
                          <a:solidFill>
                            <a:schemeClr val="bg1"/>
                          </a:solidFill>
                        </a:rPr>
                        <a:t>UL Brown (Light)</a:t>
                      </a:r>
                    </a:p>
                    <a:p>
                      <a:endParaRPr lang="en-US" sz="700" b="0" dirty="0">
                        <a:solidFill>
                          <a:schemeClr val="bg1"/>
                        </a:solidFill>
                      </a:endParaRPr>
                    </a:p>
                    <a:p>
                      <a:r>
                        <a:rPr lang="de-DE" sz="700" b="0" dirty="0">
                          <a:solidFill>
                            <a:schemeClr val="bg1"/>
                          </a:solidFill>
                        </a:rPr>
                        <a:t>R196 G184 B170</a:t>
                      </a:r>
                    </a:p>
                    <a:p>
                      <a:r>
                        <a:rPr lang="de-DE" sz="700" b="0" dirty="0">
                          <a:solidFill>
                            <a:schemeClr val="bg1"/>
                          </a:solidFill>
                        </a:rPr>
                        <a:t>HEX C4B8AA</a:t>
                      </a:r>
                      <a:endParaRPr lang="en-US" sz="700" b="0" dirty="0">
                        <a:solidFill>
                          <a:schemeClr val="bg1"/>
                        </a:solidFill>
                      </a:endParaRPr>
                    </a:p>
                  </a:txBody>
                  <a:tcPr marL="42664" marR="42664" marT="42664" marB="42664">
                    <a:solidFill>
                      <a:srgbClr val="C4B8AA"/>
                    </a:solidFill>
                  </a:tcPr>
                </a:tc>
                <a:tc>
                  <a:txBody>
                    <a:bodyPr/>
                    <a:lstStyle/>
                    <a:p>
                      <a:r>
                        <a:rPr lang="en-US" sz="700" b="0" dirty="0">
                          <a:solidFill>
                            <a:schemeClr val="tx1"/>
                          </a:solidFill>
                        </a:rPr>
                        <a:t>UL White</a:t>
                      </a:r>
                    </a:p>
                    <a:p>
                      <a:endParaRPr lang="en-US" sz="700" b="0" dirty="0">
                        <a:solidFill>
                          <a:schemeClr val="tx1"/>
                        </a:solidFill>
                      </a:endParaRPr>
                    </a:p>
                    <a:p>
                      <a:r>
                        <a:rPr lang="da-DK" sz="700" b="0" dirty="0">
                          <a:solidFill>
                            <a:schemeClr val="tx1"/>
                          </a:solidFill>
                        </a:rPr>
                        <a:t>R255 G255 B255</a:t>
                      </a:r>
                    </a:p>
                    <a:p>
                      <a:r>
                        <a:rPr lang="da-DK" sz="700" b="0" dirty="0">
                          <a:solidFill>
                            <a:schemeClr val="tx1"/>
                          </a:solidFill>
                        </a:rPr>
                        <a:t>HEX FFFFFF</a:t>
                      </a:r>
                      <a:endParaRPr lang="en-US" sz="700" b="0" dirty="0">
                        <a:solidFill>
                          <a:schemeClr val="tx1"/>
                        </a:solidFill>
                      </a:endParaRPr>
                    </a:p>
                  </a:txBody>
                  <a:tcPr marL="42664" marR="42664" marT="42664" marB="42664">
                    <a:solidFill>
                      <a:schemeClr val="bg1"/>
                    </a:solidFill>
                  </a:tcPr>
                </a:tc>
                <a:extLst>
                  <a:ext uri="{0D108BD9-81ED-4DB2-BD59-A6C34878D82A}">
                    <a16:rowId xmlns:a16="http://schemas.microsoft.com/office/drawing/2014/main" val="10000"/>
                  </a:ext>
                </a:extLst>
              </a:tr>
              <a:tr h="1002770">
                <a:tc>
                  <a:txBody>
                    <a:bodyPr/>
                    <a:lstStyle/>
                    <a:p>
                      <a:r>
                        <a:rPr lang="en-US" sz="700" b="0" dirty="0">
                          <a:solidFill>
                            <a:schemeClr val="bg1"/>
                          </a:solidFill>
                        </a:rPr>
                        <a:t>UL Red (Medium)</a:t>
                      </a:r>
                    </a:p>
                    <a:p>
                      <a:endParaRPr lang="en-US" sz="700" b="0" dirty="0">
                        <a:solidFill>
                          <a:schemeClr val="bg1"/>
                        </a:solidFill>
                      </a:endParaRPr>
                    </a:p>
                    <a:p>
                      <a:r>
                        <a:rPr lang="de-DE" sz="700" b="0" dirty="0">
                          <a:solidFill>
                            <a:schemeClr val="bg1"/>
                          </a:solidFill>
                        </a:rPr>
                        <a:t>R137 G36 B51</a:t>
                      </a:r>
                    </a:p>
                    <a:p>
                      <a:r>
                        <a:rPr lang="de-DE" sz="700" b="0" dirty="0">
                          <a:solidFill>
                            <a:schemeClr val="bg1"/>
                          </a:solidFill>
                        </a:rPr>
                        <a:t>HEX 892433</a:t>
                      </a:r>
                      <a:endParaRPr lang="en-US" sz="700" b="0" dirty="0">
                        <a:solidFill>
                          <a:schemeClr val="bg1"/>
                        </a:solidFill>
                      </a:endParaRPr>
                    </a:p>
                  </a:txBody>
                  <a:tcPr marL="42664" marR="42664" marT="42664" marB="42664">
                    <a:solidFill>
                      <a:srgbClr val="892433"/>
                    </a:solidFill>
                  </a:tcPr>
                </a:tc>
                <a:tc>
                  <a:txBody>
                    <a:bodyPr/>
                    <a:lstStyle/>
                    <a:p>
                      <a:r>
                        <a:rPr lang="en-US" sz="700" b="0" dirty="0">
                          <a:solidFill>
                            <a:schemeClr val="bg1"/>
                          </a:solidFill>
                        </a:rPr>
                        <a:t>UL Orange (Medium)</a:t>
                      </a:r>
                    </a:p>
                    <a:p>
                      <a:endParaRPr lang="en-US" sz="700" b="0" dirty="0">
                        <a:solidFill>
                          <a:schemeClr val="bg1"/>
                        </a:solidFill>
                      </a:endParaRPr>
                    </a:p>
                    <a:p>
                      <a:r>
                        <a:rPr lang="fr-FR" sz="700" b="0" dirty="0">
                          <a:solidFill>
                            <a:schemeClr val="bg1"/>
                          </a:solidFill>
                        </a:rPr>
                        <a:t>R207 G95 B40</a:t>
                      </a:r>
                    </a:p>
                    <a:p>
                      <a:r>
                        <a:rPr lang="fr-FR" sz="700" b="0" dirty="0">
                          <a:solidFill>
                            <a:schemeClr val="bg1"/>
                          </a:solidFill>
                        </a:rPr>
                        <a:t>HEX CF5F28</a:t>
                      </a:r>
                      <a:endParaRPr lang="en-US" sz="700" b="0" dirty="0">
                        <a:solidFill>
                          <a:schemeClr val="bg1"/>
                        </a:solidFill>
                      </a:endParaRPr>
                    </a:p>
                  </a:txBody>
                  <a:tcPr marL="42664" marR="42664" marT="42664" marB="42664">
                    <a:solidFill>
                      <a:srgbClr val="CF5F28"/>
                    </a:solidFill>
                  </a:tcPr>
                </a:tc>
                <a:tc>
                  <a:txBody>
                    <a:bodyPr/>
                    <a:lstStyle/>
                    <a:p>
                      <a:r>
                        <a:rPr lang="en-US" sz="700" b="0" dirty="0">
                          <a:solidFill>
                            <a:schemeClr val="bg1"/>
                          </a:solidFill>
                        </a:rPr>
                        <a:t>UL Yellow (Medium)</a:t>
                      </a:r>
                    </a:p>
                    <a:p>
                      <a:endParaRPr lang="en-US" sz="700" b="0" dirty="0">
                        <a:solidFill>
                          <a:schemeClr val="bg1"/>
                        </a:solidFill>
                      </a:endParaRPr>
                    </a:p>
                    <a:p>
                      <a:r>
                        <a:rPr lang="is-IS" sz="700" b="0" dirty="0">
                          <a:solidFill>
                            <a:schemeClr val="bg1"/>
                          </a:solidFill>
                        </a:rPr>
                        <a:t>R208 G146 B42</a:t>
                      </a:r>
                    </a:p>
                    <a:p>
                      <a:r>
                        <a:rPr lang="is-IS" sz="700" b="0" dirty="0">
                          <a:solidFill>
                            <a:schemeClr val="bg1"/>
                          </a:solidFill>
                        </a:rPr>
                        <a:t>HEX D0922A</a:t>
                      </a:r>
                      <a:endParaRPr lang="en-US" sz="700" b="0" dirty="0">
                        <a:solidFill>
                          <a:schemeClr val="bg1"/>
                        </a:solidFill>
                      </a:endParaRPr>
                    </a:p>
                  </a:txBody>
                  <a:tcPr marL="42664" marR="42664" marT="42664" marB="42664">
                    <a:solidFill>
                      <a:srgbClr val="D09229"/>
                    </a:solidFill>
                  </a:tcPr>
                </a:tc>
                <a:tc>
                  <a:txBody>
                    <a:bodyPr/>
                    <a:lstStyle/>
                    <a:p>
                      <a:r>
                        <a:rPr lang="en-US" sz="700" b="0" dirty="0">
                          <a:solidFill>
                            <a:schemeClr val="bg1"/>
                          </a:solidFill>
                        </a:rPr>
                        <a:t>UL Green (Medium)</a:t>
                      </a:r>
                    </a:p>
                    <a:p>
                      <a:endParaRPr lang="en-US" sz="700" b="0" dirty="0">
                        <a:solidFill>
                          <a:schemeClr val="bg1"/>
                        </a:solidFill>
                      </a:endParaRPr>
                    </a:p>
                    <a:p>
                      <a:r>
                        <a:rPr lang="de-DE" sz="700" b="0" dirty="0">
                          <a:solidFill>
                            <a:schemeClr val="bg1"/>
                          </a:solidFill>
                        </a:rPr>
                        <a:t>R76 G158 B69</a:t>
                      </a:r>
                    </a:p>
                    <a:p>
                      <a:r>
                        <a:rPr lang="de-DE" sz="700" b="0" dirty="0">
                          <a:solidFill>
                            <a:schemeClr val="bg1"/>
                          </a:solidFill>
                        </a:rPr>
                        <a:t>HEX 4C9E45</a:t>
                      </a:r>
                      <a:endParaRPr lang="en-US" sz="700" b="0" dirty="0">
                        <a:solidFill>
                          <a:schemeClr val="bg1"/>
                        </a:solidFill>
                      </a:endParaRPr>
                    </a:p>
                  </a:txBody>
                  <a:tcPr marL="42664" marR="42664" marT="42664" marB="42664">
                    <a:solidFill>
                      <a:srgbClr val="4C9E45"/>
                    </a:solidFill>
                  </a:tcPr>
                </a:tc>
                <a:tc>
                  <a:txBody>
                    <a:bodyPr/>
                    <a:lstStyle/>
                    <a:p>
                      <a:r>
                        <a:rPr lang="en-US" sz="700" b="0" dirty="0">
                          <a:solidFill>
                            <a:schemeClr val="bg1"/>
                          </a:solidFill>
                        </a:rPr>
                        <a:t>UL Teal (Medium)</a:t>
                      </a:r>
                    </a:p>
                    <a:p>
                      <a:endParaRPr lang="en-US" sz="700" b="0" dirty="0">
                        <a:solidFill>
                          <a:schemeClr val="bg1"/>
                        </a:solidFill>
                      </a:endParaRPr>
                    </a:p>
                    <a:p>
                      <a:r>
                        <a:rPr lang="de-DE" sz="700" b="0" dirty="0">
                          <a:solidFill>
                            <a:schemeClr val="bg1"/>
                          </a:solidFill>
                        </a:rPr>
                        <a:t>R0 G117  B132</a:t>
                      </a:r>
                    </a:p>
                    <a:p>
                      <a:r>
                        <a:rPr lang="de-DE" sz="700" b="0" dirty="0">
                          <a:solidFill>
                            <a:schemeClr val="bg1"/>
                          </a:solidFill>
                        </a:rPr>
                        <a:t>HEX 007584</a:t>
                      </a:r>
                      <a:endParaRPr lang="en-US" sz="700" b="0" dirty="0">
                        <a:solidFill>
                          <a:schemeClr val="bg1"/>
                        </a:solidFill>
                      </a:endParaRPr>
                    </a:p>
                  </a:txBody>
                  <a:tcPr marL="42664" marR="42664" marT="42664" marB="42664">
                    <a:solidFill>
                      <a:srgbClr val="017584"/>
                    </a:solidFill>
                  </a:tcPr>
                </a:tc>
                <a:tc>
                  <a:txBody>
                    <a:bodyPr/>
                    <a:lstStyle/>
                    <a:p>
                      <a:r>
                        <a:rPr lang="en-US" sz="700" b="0" dirty="0">
                          <a:solidFill>
                            <a:schemeClr val="bg1"/>
                          </a:solidFill>
                        </a:rPr>
                        <a:t>UL Blue (Medium)</a:t>
                      </a:r>
                    </a:p>
                    <a:p>
                      <a:endParaRPr lang="en-US" sz="700" b="0" dirty="0">
                        <a:solidFill>
                          <a:schemeClr val="bg1"/>
                        </a:solidFill>
                      </a:endParaRPr>
                    </a:p>
                    <a:p>
                      <a:r>
                        <a:rPr lang="de-DE" sz="700" b="0" dirty="0">
                          <a:solidFill>
                            <a:schemeClr val="bg1"/>
                          </a:solidFill>
                        </a:rPr>
                        <a:t>R0 G81 B138</a:t>
                      </a:r>
                    </a:p>
                    <a:p>
                      <a:r>
                        <a:rPr lang="de-DE" sz="700" b="0" dirty="0">
                          <a:solidFill>
                            <a:schemeClr val="bg1"/>
                          </a:solidFill>
                        </a:rPr>
                        <a:t>HEX 00518A</a:t>
                      </a:r>
                      <a:endParaRPr lang="en-US" sz="700" b="0" dirty="0">
                        <a:solidFill>
                          <a:schemeClr val="bg1"/>
                        </a:solidFill>
                      </a:endParaRPr>
                    </a:p>
                  </a:txBody>
                  <a:tcPr marL="42664" marR="42664" marT="42664" marB="42664">
                    <a:solidFill>
                      <a:srgbClr val="00518A"/>
                    </a:solidFill>
                  </a:tcPr>
                </a:tc>
                <a:tc>
                  <a:txBody>
                    <a:bodyPr/>
                    <a:lstStyle/>
                    <a:p>
                      <a:r>
                        <a:rPr lang="en-US" sz="700" b="0" dirty="0">
                          <a:solidFill>
                            <a:schemeClr val="bg1"/>
                          </a:solidFill>
                        </a:rPr>
                        <a:t>UL Brown (Medium)</a:t>
                      </a:r>
                    </a:p>
                    <a:p>
                      <a:endParaRPr lang="en-US" sz="700" b="0" dirty="0">
                        <a:solidFill>
                          <a:schemeClr val="bg1"/>
                        </a:solidFill>
                      </a:endParaRPr>
                    </a:p>
                    <a:p>
                      <a:r>
                        <a:rPr lang="de-DE" sz="700" b="0" dirty="0">
                          <a:solidFill>
                            <a:schemeClr val="bg1"/>
                          </a:solidFill>
                        </a:rPr>
                        <a:t>R163 G147 B130</a:t>
                      </a:r>
                    </a:p>
                    <a:p>
                      <a:r>
                        <a:rPr lang="de-DE" sz="700" b="0" dirty="0">
                          <a:solidFill>
                            <a:schemeClr val="bg1"/>
                          </a:solidFill>
                        </a:rPr>
                        <a:t>HEX A39382</a:t>
                      </a:r>
                      <a:endParaRPr lang="en-US" sz="700" b="0" dirty="0">
                        <a:solidFill>
                          <a:schemeClr val="bg1"/>
                        </a:solidFill>
                      </a:endParaRPr>
                    </a:p>
                  </a:txBody>
                  <a:tcPr marL="42664" marR="42664" marT="42664" marB="42664">
                    <a:solidFill>
                      <a:srgbClr val="A49382"/>
                    </a:solidFill>
                  </a:tcPr>
                </a:tc>
                <a:tc>
                  <a:txBody>
                    <a:bodyPr/>
                    <a:lstStyle/>
                    <a:p>
                      <a:r>
                        <a:rPr lang="en-US" sz="700" b="0" dirty="0">
                          <a:solidFill>
                            <a:schemeClr val="bg1"/>
                          </a:solidFill>
                        </a:rPr>
                        <a:t>UL Gray</a:t>
                      </a:r>
                    </a:p>
                    <a:p>
                      <a:endParaRPr lang="en-US" sz="700" b="0" dirty="0">
                        <a:solidFill>
                          <a:schemeClr val="bg1"/>
                        </a:solidFill>
                      </a:endParaRPr>
                    </a:p>
                    <a:p>
                      <a:r>
                        <a:rPr lang="de-DE" sz="700" b="0" dirty="0">
                          <a:solidFill>
                            <a:schemeClr val="bg1"/>
                          </a:solidFill>
                        </a:rPr>
                        <a:t>R147 G149 B152</a:t>
                      </a:r>
                    </a:p>
                    <a:p>
                      <a:r>
                        <a:rPr lang="de-DE" sz="700" b="0" dirty="0">
                          <a:solidFill>
                            <a:schemeClr val="bg1"/>
                          </a:solidFill>
                        </a:rPr>
                        <a:t>HEX 939598</a:t>
                      </a:r>
                      <a:endParaRPr lang="en-US" sz="700" b="0" dirty="0">
                        <a:solidFill>
                          <a:schemeClr val="bg1"/>
                        </a:solidFill>
                      </a:endParaRPr>
                    </a:p>
                  </a:txBody>
                  <a:tcPr marL="42664" marR="42664" marT="42664" marB="42664">
                    <a:solidFill>
                      <a:srgbClr val="939598"/>
                    </a:solidFill>
                  </a:tcPr>
                </a:tc>
                <a:extLst>
                  <a:ext uri="{0D108BD9-81ED-4DB2-BD59-A6C34878D82A}">
                    <a16:rowId xmlns:a16="http://schemas.microsoft.com/office/drawing/2014/main" val="10001"/>
                  </a:ext>
                </a:extLst>
              </a:tr>
              <a:tr h="1002770">
                <a:tc>
                  <a:txBody>
                    <a:bodyPr/>
                    <a:lstStyle/>
                    <a:p>
                      <a:r>
                        <a:rPr lang="en-US" sz="700" b="0" dirty="0">
                          <a:solidFill>
                            <a:schemeClr val="bg1"/>
                          </a:solidFill>
                        </a:rPr>
                        <a:t>UL Red (Dark)</a:t>
                      </a:r>
                    </a:p>
                    <a:p>
                      <a:endParaRPr lang="en-US" sz="700" b="0" dirty="0">
                        <a:solidFill>
                          <a:schemeClr val="bg1"/>
                        </a:solidFill>
                      </a:endParaRPr>
                    </a:p>
                    <a:p>
                      <a:r>
                        <a:rPr lang="de-DE" sz="700" b="0" dirty="0">
                          <a:solidFill>
                            <a:schemeClr val="bg1"/>
                          </a:solidFill>
                        </a:rPr>
                        <a:t>R102 G26 B41</a:t>
                      </a:r>
                    </a:p>
                    <a:p>
                      <a:r>
                        <a:rPr lang="de-DE" sz="700" b="0" dirty="0">
                          <a:solidFill>
                            <a:schemeClr val="bg1"/>
                          </a:solidFill>
                        </a:rPr>
                        <a:t>HEX 661A29</a:t>
                      </a:r>
                      <a:endParaRPr lang="en-US" sz="700" b="0" dirty="0">
                        <a:solidFill>
                          <a:schemeClr val="bg1"/>
                        </a:solidFill>
                      </a:endParaRPr>
                    </a:p>
                  </a:txBody>
                  <a:tcPr marL="42664" marR="42664" marT="42664" marB="42664">
                    <a:solidFill>
                      <a:srgbClr val="661A29"/>
                    </a:solidFill>
                  </a:tcPr>
                </a:tc>
                <a:tc>
                  <a:txBody>
                    <a:bodyPr/>
                    <a:lstStyle/>
                    <a:p>
                      <a:r>
                        <a:rPr lang="en-US" sz="700" b="0" dirty="0">
                          <a:solidFill>
                            <a:schemeClr val="bg1"/>
                          </a:solidFill>
                        </a:rPr>
                        <a:t>UL Orange (Dark)</a:t>
                      </a:r>
                    </a:p>
                    <a:p>
                      <a:endParaRPr lang="en-US" sz="700" b="0" dirty="0">
                        <a:solidFill>
                          <a:schemeClr val="bg1"/>
                        </a:solidFill>
                      </a:endParaRPr>
                    </a:p>
                    <a:p>
                      <a:r>
                        <a:rPr lang="de-DE" sz="700" b="0" dirty="0">
                          <a:solidFill>
                            <a:schemeClr val="bg1"/>
                          </a:solidFill>
                        </a:rPr>
                        <a:t>R141 G73 B33</a:t>
                      </a:r>
                    </a:p>
                    <a:p>
                      <a:r>
                        <a:rPr lang="de-DE" sz="700" b="0" dirty="0">
                          <a:solidFill>
                            <a:schemeClr val="bg1"/>
                          </a:solidFill>
                        </a:rPr>
                        <a:t>HEX 8D4921</a:t>
                      </a:r>
                      <a:endParaRPr lang="en-US" sz="700" b="0" dirty="0">
                        <a:solidFill>
                          <a:schemeClr val="bg1"/>
                        </a:solidFill>
                      </a:endParaRPr>
                    </a:p>
                  </a:txBody>
                  <a:tcPr marL="42664" marR="42664" marT="42664" marB="42664">
                    <a:solidFill>
                      <a:srgbClr val="8D4921"/>
                    </a:solidFill>
                  </a:tcPr>
                </a:tc>
                <a:tc>
                  <a:txBody>
                    <a:bodyPr/>
                    <a:lstStyle/>
                    <a:p>
                      <a:r>
                        <a:rPr lang="en-US" sz="700" b="0" dirty="0">
                          <a:solidFill>
                            <a:schemeClr val="bg1"/>
                          </a:solidFill>
                        </a:rPr>
                        <a:t>UL Yellow (Dark)</a:t>
                      </a:r>
                    </a:p>
                    <a:p>
                      <a:endParaRPr lang="en-US" sz="700" b="0" dirty="0">
                        <a:solidFill>
                          <a:schemeClr val="bg1"/>
                        </a:solidFill>
                      </a:endParaRPr>
                    </a:p>
                    <a:p>
                      <a:r>
                        <a:rPr lang="de-DE" sz="700" b="0" dirty="0">
                          <a:solidFill>
                            <a:schemeClr val="bg1"/>
                          </a:solidFill>
                        </a:rPr>
                        <a:t>R169 G109 B41</a:t>
                      </a:r>
                    </a:p>
                    <a:p>
                      <a:r>
                        <a:rPr lang="de-DE" sz="700" b="0" dirty="0">
                          <a:solidFill>
                            <a:schemeClr val="bg1"/>
                          </a:solidFill>
                        </a:rPr>
                        <a:t>HEX A96D29</a:t>
                      </a:r>
                      <a:endParaRPr lang="en-US" sz="700" b="0" dirty="0">
                        <a:solidFill>
                          <a:schemeClr val="bg1"/>
                        </a:solidFill>
                      </a:endParaRPr>
                    </a:p>
                  </a:txBody>
                  <a:tcPr marL="42664" marR="42664" marT="42664" marB="42664">
                    <a:solidFill>
                      <a:srgbClr val="AA6D28"/>
                    </a:solidFill>
                  </a:tcPr>
                </a:tc>
                <a:tc>
                  <a:txBody>
                    <a:bodyPr/>
                    <a:lstStyle/>
                    <a:p>
                      <a:r>
                        <a:rPr lang="en-US" sz="700" b="0" dirty="0">
                          <a:solidFill>
                            <a:schemeClr val="bg1"/>
                          </a:solidFill>
                        </a:rPr>
                        <a:t>UL Green (Dark)</a:t>
                      </a:r>
                    </a:p>
                    <a:p>
                      <a:endParaRPr lang="en-US" sz="700" b="0" dirty="0">
                        <a:solidFill>
                          <a:schemeClr val="bg1"/>
                        </a:solidFill>
                      </a:endParaRPr>
                    </a:p>
                    <a:p>
                      <a:r>
                        <a:rPr lang="en-US" sz="700" b="0" dirty="0">
                          <a:solidFill>
                            <a:schemeClr val="bg1"/>
                          </a:solidFill>
                        </a:rPr>
                        <a:t>R30 G86 B50</a:t>
                      </a:r>
                    </a:p>
                    <a:p>
                      <a:r>
                        <a:rPr lang="en-US" sz="700" b="0" dirty="0">
                          <a:solidFill>
                            <a:schemeClr val="bg1"/>
                          </a:solidFill>
                        </a:rPr>
                        <a:t>HEX 1E5632</a:t>
                      </a:r>
                    </a:p>
                  </a:txBody>
                  <a:tcPr marL="42664" marR="42664" marT="42664" marB="42664">
                    <a:solidFill>
                      <a:srgbClr val="1E5531"/>
                    </a:solidFill>
                  </a:tcPr>
                </a:tc>
                <a:tc>
                  <a:txBody>
                    <a:bodyPr/>
                    <a:lstStyle/>
                    <a:p>
                      <a:r>
                        <a:rPr lang="it-IT" sz="700" b="0" dirty="0">
                          <a:solidFill>
                            <a:schemeClr val="bg1"/>
                          </a:solidFill>
                        </a:rPr>
                        <a:t>UL </a:t>
                      </a:r>
                      <a:r>
                        <a:rPr lang="it-IT" sz="700" b="0" dirty="0" err="1">
                          <a:solidFill>
                            <a:schemeClr val="bg1"/>
                          </a:solidFill>
                        </a:rPr>
                        <a:t>Teal</a:t>
                      </a:r>
                      <a:r>
                        <a:rPr lang="it-IT" sz="700" b="0" dirty="0">
                          <a:solidFill>
                            <a:schemeClr val="bg1"/>
                          </a:solidFill>
                        </a:rPr>
                        <a:t> (Dark)</a:t>
                      </a:r>
                    </a:p>
                    <a:p>
                      <a:endParaRPr lang="it-IT" sz="700" b="0" dirty="0">
                        <a:solidFill>
                          <a:schemeClr val="bg1"/>
                        </a:solidFill>
                      </a:endParaRPr>
                    </a:p>
                    <a:p>
                      <a:r>
                        <a:rPr lang="en-US" sz="700" b="0" dirty="0">
                          <a:solidFill>
                            <a:schemeClr val="bg1"/>
                          </a:solidFill>
                        </a:rPr>
                        <a:t>R32 G75 B90</a:t>
                      </a:r>
                    </a:p>
                    <a:p>
                      <a:r>
                        <a:rPr lang="en-US" sz="700" b="0" dirty="0">
                          <a:solidFill>
                            <a:schemeClr val="bg1"/>
                          </a:solidFill>
                        </a:rPr>
                        <a:t>HEX 204B5A</a:t>
                      </a:r>
                    </a:p>
                  </a:txBody>
                  <a:tcPr marL="42664" marR="42664" marT="42664" marB="42664">
                    <a:solidFill>
                      <a:srgbClr val="214A5A"/>
                    </a:solidFill>
                  </a:tcPr>
                </a:tc>
                <a:tc>
                  <a:txBody>
                    <a:bodyPr/>
                    <a:lstStyle/>
                    <a:p>
                      <a:r>
                        <a:rPr lang="it-IT" sz="700" b="0" dirty="0">
                          <a:solidFill>
                            <a:schemeClr val="bg1"/>
                          </a:solidFill>
                        </a:rPr>
                        <a:t>UL Blue (Dark)</a:t>
                      </a:r>
                    </a:p>
                    <a:p>
                      <a:endParaRPr lang="it-IT" sz="700" b="0" dirty="0">
                        <a:solidFill>
                          <a:schemeClr val="bg1"/>
                        </a:solidFill>
                      </a:endParaRPr>
                    </a:p>
                    <a:p>
                      <a:r>
                        <a:rPr lang="de-DE" sz="700" b="0" dirty="0">
                          <a:solidFill>
                            <a:schemeClr val="bg1"/>
                          </a:solidFill>
                        </a:rPr>
                        <a:t>R11 G60 B97</a:t>
                      </a:r>
                    </a:p>
                    <a:p>
                      <a:r>
                        <a:rPr lang="de-DE" sz="700" b="0" dirty="0">
                          <a:solidFill>
                            <a:schemeClr val="bg1"/>
                          </a:solidFill>
                        </a:rPr>
                        <a:t>HEX 0B3C61</a:t>
                      </a:r>
                      <a:endParaRPr lang="en-US" sz="700" b="0" dirty="0">
                        <a:solidFill>
                          <a:schemeClr val="bg1"/>
                        </a:solidFill>
                      </a:endParaRPr>
                    </a:p>
                  </a:txBody>
                  <a:tcPr marL="42664" marR="42664" marT="42664" marB="42664">
                    <a:solidFill>
                      <a:srgbClr val="0C3C61"/>
                    </a:solidFill>
                  </a:tcPr>
                </a:tc>
                <a:tc>
                  <a:txBody>
                    <a:bodyPr/>
                    <a:lstStyle/>
                    <a:p>
                      <a:r>
                        <a:rPr lang="en-US" sz="700" b="0" dirty="0">
                          <a:solidFill>
                            <a:schemeClr val="bg1"/>
                          </a:solidFill>
                        </a:rPr>
                        <a:t>UL Brown (Dark)</a:t>
                      </a:r>
                    </a:p>
                    <a:p>
                      <a:endParaRPr lang="en-US" sz="700" b="0" dirty="0">
                        <a:solidFill>
                          <a:schemeClr val="bg1"/>
                        </a:solidFill>
                      </a:endParaRPr>
                    </a:p>
                    <a:p>
                      <a:r>
                        <a:rPr lang="de-DE" sz="700" b="0" dirty="0">
                          <a:solidFill>
                            <a:schemeClr val="bg1"/>
                          </a:solidFill>
                        </a:rPr>
                        <a:t>R101 G80 B62</a:t>
                      </a:r>
                    </a:p>
                    <a:p>
                      <a:r>
                        <a:rPr lang="de-DE" sz="700" b="0" dirty="0">
                          <a:solidFill>
                            <a:schemeClr val="bg1"/>
                          </a:solidFill>
                        </a:rPr>
                        <a:t>HEX 65503E</a:t>
                      </a:r>
                      <a:endParaRPr lang="en-US" sz="700" b="0" dirty="0">
                        <a:solidFill>
                          <a:schemeClr val="bg1"/>
                        </a:solidFill>
                      </a:endParaRPr>
                    </a:p>
                  </a:txBody>
                  <a:tcPr marL="42664" marR="42664" marT="42664" marB="42664">
                    <a:solidFill>
                      <a:srgbClr val="64503D"/>
                    </a:solidFill>
                  </a:tcPr>
                </a:tc>
                <a:tc>
                  <a:txBody>
                    <a:bodyPr/>
                    <a:lstStyle/>
                    <a:p>
                      <a:r>
                        <a:rPr lang="en-US" sz="700" b="0" dirty="0">
                          <a:solidFill>
                            <a:schemeClr val="bg1"/>
                          </a:solidFill>
                        </a:rPr>
                        <a:t>UL Black</a:t>
                      </a:r>
                    </a:p>
                    <a:p>
                      <a:endParaRPr lang="en-US" sz="700" b="0" dirty="0">
                        <a:solidFill>
                          <a:schemeClr val="bg1"/>
                        </a:solidFill>
                      </a:endParaRPr>
                    </a:p>
                    <a:p>
                      <a:r>
                        <a:rPr lang="de-DE" sz="700" b="0" dirty="0">
                          <a:solidFill>
                            <a:schemeClr val="bg1"/>
                          </a:solidFill>
                        </a:rPr>
                        <a:t>R0 G0 B0</a:t>
                      </a:r>
                    </a:p>
                    <a:p>
                      <a:r>
                        <a:rPr lang="de-DE" sz="700" b="0" dirty="0">
                          <a:solidFill>
                            <a:schemeClr val="bg1"/>
                          </a:solidFill>
                        </a:rPr>
                        <a:t>HEX 000000</a:t>
                      </a:r>
                      <a:endParaRPr lang="en-US" sz="700" b="0" dirty="0">
                        <a:solidFill>
                          <a:schemeClr val="bg1"/>
                        </a:solidFill>
                      </a:endParaRPr>
                    </a:p>
                  </a:txBody>
                  <a:tcPr marL="42664" marR="42664" marT="42664" marB="42664">
                    <a:solidFill>
                      <a:schemeClr val="tx1"/>
                    </a:solidFill>
                  </a:tcPr>
                </a:tc>
                <a:extLst>
                  <a:ext uri="{0D108BD9-81ED-4DB2-BD59-A6C34878D82A}">
                    <a16:rowId xmlns:a16="http://schemas.microsoft.com/office/drawing/2014/main" val="10002"/>
                  </a:ext>
                </a:extLst>
              </a:tr>
            </a:tbl>
          </a:graphicData>
        </a:graphic>
      </p:graphicFrame>
      <p:sp>
        <p:nvSpPr>
          <p:cNvPr id="4" name="Text Placeholder 14"/>
          <p:cNvSpPr>
            <a:spLocks noGrp="1"/>
          </p:cNvSpPr>
          <p:nvPr>
            <p:ph type="body" sz="quarter" idx="22" hasCustomPrompt="1"/>
          </p:nvPr>
        </p:nvSpPr>
        <p:spPr>
          <a:xfrm>
            <a:off x="301625" y="235324"/>
            <a:ext cx="8229600" cy="369332"/>
          </a:xfrm>
          <a:prstGeom prst="rect">
            <a:avLst/>
          </a:prstGeom>
        </p:spPr>
        <p:txBody>
          <a:bodyPr wrap="square" lIns="0" tIns="0" rIns="0" bIns="0">
            <a:spAutoFit/>
          </a:bodyPr>
          <a:lstStyle>
            <a:lvl1pPr marL="0" indent="0">
              <a:lnSpc>
                <a:spcPct val="100000"/>
              </a:lnSpc>
              <a:spcBef>
                <a:spcPts val="0"/>
              </a:spcBef>
              <a:buNone/>
              <a:defRPr sz="2400" b="0" cap="none" baseline="0">
                <a:solidFill>
                  <a:schemeClr val="accent1"/>
                </a:solidFill>
                <a:latin typeface="Arial"/>
                <a:cs typeface="Arial"/>
              </a:defRPr>
            </a:lvl1pPr>
            <a:lvl2pPr marL="0" indent="0">
              <a:buNone/>
              <a:defRPr sz="2400" b="0" cap="none">
                <a:solidFill>
                  <a:schemeClr val="accent1"/>
                </a:solidFill>
                <a:latin typeface="Arial"/>
                <a:cs typeface="Arial"/>
              </a:defRPr>
            </a:lvl2pPr>
            <a:lvl3pPr marL="0" indent="0">
              <a:buNone/>
              <a:defRPr sz="2400" b="0">
                <a:solidFill>
                  <a:schemeClr val="accent1"/>
                </a:solidFill>
                <a:latin typeface="Arial"/>
                <a:cs typeface="Arial"/>
              </a:defRPr>
            </a:lvl3pPr>
            <a:lvl4pPr marL="0" indent="0">
              <a:buNone/>
              <a:defRPr sz="2400" b="0">
                <a:solidFill>
                  <a:schemeClr val="accent1"/>
                </a:solidFill>
                <a:latin typeface="Arial"/>
                <a:cs typeface="Arial"/>
              </a:defRPr>
            </a:lvl4pPr>
            <a:lvl5pPr marL="0" indent="0">
              <a:buNone/>
              <a:defRPr sz="2400" b="0">
                <a:solidFill>
                  <a:schemeClr val="accent1"/>
                </a:solidFill>
                <a:latin typeface="Arial"/>
                <a:cs typeface="Arial"/>
              </a:defRPr>
            </a:lvl5pPr>
            <a:lvl6pPr marL="0" indent="0">
              <a:buNone/>
              <a:defRPr sz="2400">
                <a:solidFill>
                  <a:schemeClr val="accent1"/>
                </a:solidFill>
              </a:defRPr>
            </a:lvl6pPr>
            <a:lvl7pPr marL="0" indent="0">
              <a:buNone/>
              <a:defRPr sz="2400">
                <a:solidFill>
                  <a:schemeClr val="accent1"/>
                </a:solidFill>
              </a:defRPr>
            </a:lvl7pPr>
            <a:lvl8pPr marL="0" indent="0">
              <a:buNone/>
              <a:defRPr sz="2400">
                <a:solidFill>
                  <a:schemeClr val="accent1"/>
                </a:solidFill>
              </a:defRPr>
            </a:lvl8pPr>
            <a:lvl9pPr marL="0" indent="0">
              <a:buNone/>
              <a:defRPr sz="2400">
                <a:solidFill>
                  <a:schemeClr val="accent1"/>
                </a:solidFill>
              </a:defRPr>
            </a:lvl9pPr>
          </a:lstStyle>
          <a:p>
            <a:pPr lvl="0"/>
            <a:r>
              <a:rPr lang="en-US" dirty="0"/>
              <a:t>New colors</a:t>
            </a:r>
          </a:p>
        </p:txBody>
      </p:sp>
      <p:sp>
        <p:nvSpPr>
          <p:cNvPr id="5" name="Text Placeholder 3">
            <a:extLst>
              <a:ext uri="{FF2B5EF4-FFF2-40B4-BE49-F238E27FC236}">
                <a16:creationId xmlns:a16="http://schemas.microsoft.com/office/drawing/2014/main" id="{8F9646ED-67DE-9046-85C0-F011DFFDEC8C}"/>
              </a:ext>
            </a:extLst>
          </p:cNvPr>
          <p:cNvSpPr>
            <a:spLocks noGrp="1"/>
          </p:cNvSpPr>
          <p:nvPr>
            <p:ph type="body" sz="quarter" idx="23" hasCustomPrompt="1"/>
          </p:nvPr>
        </p:nvSpPr>
        <p:spPr>
          <a:xfrm>
            <a:off x="301624" y="971551"/>
            <a:ext cx="8539164" cy="554036"/>
          </a:xfrm>
        </p:spPr>
        <p:txBody>
          <a:bodyPr/>
          <a:lstStyle>
            <a:lvl1pPr marL="0" marR="0" indent="0" algn="l" defTabSz="457189" rtl="0" eaLnBrk="1" fontAlgn="auto" latinLnBrk="0" hangingPunct="1">
              <a:lnSpc>
                <a:spcPct val="100000"/>
              </a:lnSpc>
              <a:spcBef>
                <a:spcPts val="0"/>
              </a:spcBef>
              <a:spcAft>
                <a:spcPts val="1200"/>
              </a:spcAft>
              <a:buClrTx/>
              <a:buSzTx/>
              <a:buFont typeface="Arial" panose="020B0604020202020204" pitchFamily="34" charset="0"/>
              <a:buNone/>
              <a:tabLst/>
              <a:defRPr/>
            </a:lvl1pPr>
          </a:lstStyle>
          <a:p>
            <a:pPr marL="0" marR="0" lvl="0" indent="0" algn="l" defTabSz="45718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Brand Hub icon library available at: </a:t>
            </a:r>
            <a:r>
              <a:rPr lang="en-US" dirty="0">
                <a:hlinkClick r:id="rId2"/>
              </a:rPr>
              <a:t>https://crc.ul.com/app/library?library_type=icons</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OC">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220413" y="4629150"/>
            <a:ext cx="309586" cy="309586"/>
          </a:xfrm>
          <a:prstGeom prst="rect">
            <a:avLst/>
          </a:prstGeom>
        </p:spPr>
      </p:pic>
      <p:sp>
        <p:nvSpPr>
          <p:cNvPr id="4" name="Slide Number Placeholder 3">
            <a:extLst>
              <a:ext uri="{FF2B5EF4-FFF2-40B4-BE49-F238E27FC236}">
                <a16:creationId xmlns:a16="http://schemas.microsoft.com/office/drawing/2014/main" id="{76755143-4AF0-364E-B24C-A2C2A4340C08}"/>
              </a:ext>
            </a:extLst>
          </p:cNvPr>
          <p:cNvSpPr>
            <a:spLocks noGrp="1"/>
          </p:cNvSpPr>
          <p:nvPr>
            <p:ph type="sldNum" sz="quarter" idx="17"/>
          </p:nvPr>
        </p:nvSpPr>
        <p:spPr/>
        <p:txBody>
          <a:bodyPr/>
          <a:lstStyle/>
          <a:p>
            <a:fld id="{ABEF7161-39F9-F745-9A2B-33DA2ED59E91}" type="slidenum">
              <a:rPr lang="en-US" smtClean="0"/>
              <a:pPr/>
              <a:t>‹#›</a:t>
            </a:fld>
            <a:endParaRPr lang="en-US" dirty="0"/>
          </a:p>
        </p:txBody>
      </p:sp>
      <p:sp>
        <p:nvSpPr>
          <p:cNvPr id="7" name="Text Placeholder 26">
            <a:extLst>
              <a:ext uri="{FF2B5EF4-FFF2-40B4-BE49-F238E27FC236}">
                <a16:creationId xmlns:a16="http://schemas.microsoft.com/office/drawing/2014/main" id="{B2375BE8-BA6F-0442-84F3-538A822409FE}"/>
              </a:ext>
            </a:extLst>
          </p:cNvPr>
          <p:cNvSpPr>
            <a:spLocks noGrp="1"/>
          </p:cNvSpPr>
          <p:nvPr>
            <p:ph type="body" sz="quarter" idx="10" hasCustomPrompt="1"/>
          </p:nvPr>
        </p:nvSpPr>
        <p:spPr>
          <a:xfrm>
            <a:off x="301626" y="971550"/>
            <a:ext cx="8539162" cy="3429000"/>
          </a:xfrm>
          <a:prstGeom prst="rect">
            <a:avLst/>
          </a:prstGeom>
        </p:spPr>
        <p:txBody>
          <a:bodyPr wrap="square" lIns="0" tIns="0" rIns="0" bIns="0" anchor="t">
            <a:noAutofit/>
          </a:bodyPr>
          <a:lstStyle>
            <a:lvl1pPr marL="400040" marR="0" indent="-400040" algn="l" defTabSz="457189" rtl="0" eaLnBrk="1" fontAlgn="auto" latinLnBrk="0" hangingPunct="1">
              <a:lnSpc>
                <a:spcPct val="100000"/>
              </a:lnSpc>
              <a:spcBef>
                <a:spcPts val="600"/>
              </a:spcBef>
              <a:spcAft>
                <a:spcPts val="0"/>
              </a:spcAft>
              <a:buClrTx/>
              <a:buSzTx/>
              <a:buFont typeface="+mj-lt"/>
              <a:buAutoNum type="romanUcPeriod"/>
              <a:tabLst/>
              <a:defRPr sz="1600" b="0" cap="none" baseline="0">
                <a:solidFill>
                  <a:schemeClr val="tx1"/>
                </a:solidFill>
                <a:latin typeface="Arial"/>
                <a:cs typeface="Arial"/>
              </a:defRPr>
            </a:lvl1pPr>
            <a:lvl2pPr marL="457189" indent="0">
              <a:buNone/>
              <a:defRPr sz="3200" b="1">
                <a:latin typeface="Arial"/>
                <a:cs typeface="Arial"/>
              </a:defRPr>
            </a:lvl2pPr>
            <a:lvl3pPr marL="914378" indent="0">
              <a:buNone/>
              <a:defRPr sz="3200" b="1">
                <a:latin typeface="Arial"/>
                <a:cs typeface="Arial"/>
              </a:defRPr>
            </a:lvl3pPr>
            <a:lvl4pPr marL="1371566" indent="0">
              <a:buNone/>
              <a:defRPr sz="3200" b="1">
                <a:latin typeface="Arial"/>
                <a:cs typeface="Arial"/>
              </a:defRPr>
            </a:lvl4pPr>
            <a:lvl5pPr marL="1828754" indent="0">
              <a:buNone/>
              <a:defRPr sz="3200" b="1">
                <a:latin typeface="Arial"/>
                <a:cs typeface="Arial"/>
              </a:defRPr>
            </a:lvl5pPr>
          </a:lstStyle>
          <a:p>
            <a:pPr lvl="0"/>
            <a:r>
              <a:rPr lang="en-US" dirty="0"/>
              <a:t>Sections are listed here. Arial 16pt black sentence case</a:t>
            </a:r>
          </a:p>
        </p:txBody>
      </p:sp>
      <p:sp>
        <p:nvSpPr>
          <p:cNvPr id="3" name="Title 2">
            <a:extLst>
              <a:ext uri="{FF2B5EF4-FFF2-40B4-BE49-F238E27FC236}">
                <a16:creationId xmlns:a16="http://schemas.microsoft.com/office/drawing/2014/main" id="{6C65FD51-6AA0-7345-A07E-E4905EEF6D56}"/>
              </a:ext>
            </a:extLst>
          </p:cNvPr>
          <p:cNvSpPr>
            <a:spLocks noGrp="1"/>
          </p:cNvSpPr>
          <p:nvPr>
            <p:ph type="title" hasCustomPrompt="1"/>
          </p:nvPr>
        </p:nvSpPr>
        <p:spPr>
          <a:xfrm>
            <a:off x="301624" y="285750"/>
            <a:ext cx="8537576" cy="369332"/>
          </a:xfrm>
        </p:spPr>
        <p:txBody>
          <a:bodyPr/>
          <a:lstStyle>
            <a:lvl1pPr>
              <a:defRPr sz="2400"/>
            </a:lvl1pPr>
          </a:lstStyle>
          <a:p>
            <a:pPr lvl="0"/>
            <a:r>
              <a:rPr lang="en-US" dirty="0"/>
              <a:t>Table of contents Arial 24pt red sentence case</a:t>
            </a:r>
          </a:p>
        </p:txBody>
      </p:sp>
    </p:spTree>
    <p:extLst>
      <p:ext uri="{BB962C8B-B14F-4D97-AF65-F5344CB8AC3E}">
        <p14:creationId xmlns:p14="http://schemas.microsoft.com/office/powerpoint/2010/main" val="315052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Red">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904667-6091-524F-83FF-D8DCD2CC55A6}"/>
              </a:ext>
            </a:extLst>
          </p:cNvPr>
          <p:cNvSpPr>
            <a:spLocks noGrp="1"/>
          </p:cNvSpPr>
          <p:nvPr>
            <p:ph type="ftr" sz="quarter" idx="14"/>
          </p:nvPr>
        </p:nvSpPr>
        <p:spPr>
          <a:xfrm>
            <a:off x="301624" y="4777313"/>
            <a:ext cx="3046412" cy="156637"/>
          </a:xfrm>
        </p:spPr>
        <p:txBody>
          <a:bodyPr/>
          <a:lstStyle>
            <a:lvl1pPr>
              <a:defRPr lang="en-US" b="0" i="0" smtClean="0">
                <a:solidFill>
                  <a:schemeClr val="bg1"/>
                </a:solidFill>
                <a:effectLst/>
              </a:defRPr>
            </a:lvl1pPr>
          </a:lstStyle>
          <a:p>
            <a:r>
              <a:rPr lang="en-US" dirty="0"/>
              <a:t>UL and the UL logo are trademarks of UL LLC © 2020.</a:t>
            </a:r>
            <a:endParaRPr lang="en-US" dirty="0">
              <a:ea typeface="Open Sans" charset="0"/>
              <a:cs typeface="Arial"/>
            </a:endParaRPr>
          </a:p>
        </p:txBody>
      </p:sp>
      <p:sp>
        <p:nvSpPr>
          <p:cNvPr id="7" name="Text Placeholder 26">
            <a:extLst>
              <a:ext uri="{FF2B5EF4-FFF2-40B4-BE49-F238E27FC236}">
                <a16:creationId xmlns:a16="http://schemas.microsoft.com/office/drawing/2014/main" id="{E8705732-112B-D34A-ADD9-33AB444C70C3}"/>
              </a:ext>
            </a:extLst>
          </p:cNvPr>
          <p:cNvSpPr>
            <a:spLocks noGrp="1"/>
          </p:cNvSpPr>
          <p:nvPr>
            <p:ph type="body" sz="quarter" idx="10" hasCustomPrompt="1"/>
          </p:nvPr>
        </p:nvSpPr>
        <p:spPr>
          <a:xfrm>
            <a:off x="301624" y="233527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Title Arial 32pt white</a:t>
            </a:r>
            <a:br>
              <a:rPr lang="en-US" dirty="0"/>
            </a:br>
            <a:r>
              <a:rPr lang="en-US" dirty="0"/>
              <a:t>sentence case</a:t>
            </a:r>
          </a:p>
        </p:txBody>
      </p:sp>
      <p:sp>
        <p:nvSpPr>
          <p:cNvPr id="9" name="Text Placeholder 28">
            <a:extLst>
              <a:ext uri="{FF2B5EF4-FFF2-40B4-BE49-F238E27FC236}">
                <a16:creationId xmlns:a16="http://schemas.microsoft.com/office/drawing/2014/main" id="{AD1C4D7B-87F1-8343-8537-F0FE9A9EFAD7}"/>
              </a:ext>
            </a:extLst>
          </p:cNvPr>
          <p:cNvSpPr>
            <a:spLocks noGrp="1"/>
          </p:cNvSpPr>
          <p:nvPr>
            <p:ph type="body" sz="quarter" idx="11" hasCustomPrompt="1"/>
          </p:nvPr>
        </p:nvSpPr>
        <p:spPr>
          <a:xfrm>
            <a:off x="301624" y="3562350"/>
            <a:ext cx="6403976" cy="215444"/>
          </a:xfrm>
          <a:prstGeom prst="rect">
            <a:avLst/>
          </a:prstGeom>
        </p:spPr>
        <p:txBody>
          <a:bodyPr wrap="square" lIns="0" tIns="0" rIns="0" bIns="0" anchor="t">
            <a:spAutoFit/>
          </a:bodyPr>
          <a:lstStyle>
            <a:lvl1pPr marL="0" indent="0">
              <a:lnSpc>
                <a:spcPct val="100000"/>
              </a:lnSpc>
              <a:spcBef>
                <a:spcPts val="0"/>
              </a:spcBef>
              <a:buNone/>
              <a:defRPr sz="1400" baseline="0">
                <a:solidFill>
                  <a:schemeClr val="bg1"/>
                </a:solidFill>
                <a:latin typeface="Arial"/>
                <a:cs typeface="Arial"/>
              </a:defRPr>
            </a:lvl1pPr>
            <a:lvl2pPr marL="0" indent="0">
              <a:buNone/>
              <a:defRPr sz="1400">
                <a:solidFill>
                  <a:schemeClr val="bg1"/>
                </a:solidFill>
                <a:latin typeface="Arial"/>
                <a:cs typeface="Arial"/>
              </a:defRPr>
            </a:lvl2pPr>
            <a:lvl3pPr marL="0" indent="0">
              <a:buNone/>
              <a:defRPr sz="1400">
                <a:solidFill>
                  <a:schemeClr val="bg1"/>
                </a:solidFill>
                <a:latin typeface="Arial"/>
                <a:cs typeface="Arial"/>
              </a:defRPr>
            </a:lvl3pPr>
            <a:lvl4pPr marL="0" indent="0">
              <a:buNone/>
              <a:defRPr sz="1400">
                <a:solidFill>
                  <a:schemeClr val="bg1"/>
                </a:solidFill>
                <a:latin typeface="Arial"/>
                <a:cs typeface="Arial"/>
              </a:defRPr>
            </a:lvl4pPr>
            <a:lvl5pPr marL="0" indent="0">
              <a:buNone/>
              <a:defRPr sz="1400">
                <a:solidFill>
                  <a:schemeClr val="bg1"/>
                </a:solidFill>
                <a:latin typeface="Arial"/>
                <a:cs typeface="Arial"/>
              </a:defRPr>
            </a:lvl5pPr>
            <a:lvl6pPr marL="0" indent="0">
              <a:buNone/>
              <a:defRPr>
                <a:solidFill>
                  <a:schemeClr val="bg1"/>
                </a:solidFill>
              </a:defRPr>
            </a:lvl6pPr>
            <a:lvl7pPr marL="0" indent="0">
              <a:buNone/>
              <a:defRPr>
                <a:solidFill>
                  <a:schemeClr val="bg1"/>
                </a:solidFill>
              </a:defRPr>
            </a:lvl7pPr>
            <a:lvl8pPr marL="0" indent="0">
              <a:buNone/>
              <a:defRPr>
                <a:solidFill>
                  <a:schemeClr val="bg1"/>
                </a:solidFill>
              </a:defRPr>
            </a:lvl8pPr>
            <a:lvl9pPr marL="0" indent="0">
              <a:buNone/>
              <a:defRPr>
                <a:solidFill>
                  <a:schemeClr val="bg1"/>
                </a:solidFill>
              </a:defRPr>
            </a:lvl9pPr>
          </a:lstStyle>
          <a:p>
            <a:pPr lvl="0"/>
            <a:r>
              <a:rPr lang="en-US" dirty="0"/>
              <a:t>Date | Subhead Arial 14pt white maximum one line</a:t>
            </a:r>
          </a:p>
        </p:txBody>
      </p:sp>
      <p:pic>
        <p:nvPicPr>
          <p:cNvPr id="11" name="Picture 10">
            <a:extLst>
              <a:ext uri="{FF2B5EF4-FFF2-40B4-BE49-F238E27FC236}">
                <a16:creationId xmlns:a16="http://schemas.microsoft.com/office/drawing/2014/main" id="{6AF0BBF2-57E5-B24C-821B-36E817E4B9FC}"/>
              </a:ext>
            </a:extLst>
          </p:cNvPr>
          <p:cNvPicPr>
            <a:picLocks noChangeAspect="1"/>
          </p:cNvPicPr>
          <p:nvPr userDrawn="1"/>
        </p:nvPicPr>
        <p:blipFill rotWithShape="1">
          <a:blip r:embed="rId2"/>
          <a:srcRect r="16444"/>
          <a:stretch/>
        </p:blipFill>
        <p:spPr>
          <a:xfrm>
            <a:off x="6851904" y="570644"/>
            <a:ext cx="2292096" cy="2743200"/>
          </a:xfrm>
          <a:prstGeom prst="rect">
            <a:avLst/>
          </a:prstGeom>
        </p:spPr>
      </p:pic>
    </p:spTree>
    <p:extLst>
      <p:ext uri="{BB962C8B-B14F-4D97-AF65-F5344CB8AC3E}">
        <p14:creationId xmlns:p14="http://schemas.microsoft.com/office/powerpoint/2010/main" val="39615423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50AD-9B52-4762-935A-4F5E9431B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8A1592-9D79-4AC0-B1A9-B9C72C6F3B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28BB2-470A-49BA-A908-AA04B143DE9C}"/>
              </a:ext>
            </a:extLst>
          </p:cNvPr>
          <p:cNvSpPr>
            <a:spLocks noGrp="1"/>
          </p:cNvSpPr>
          <p:nvPr>
            <p:ph type="dt" sz="half" idx="10"/>
          </p:nvPr>
        </p:nvSpPr>
        <p:spPr/>
        <p:txBody>
          <a:bodyPr/>
          <a:lstStyle/>
          <a:p>
            <a:fld id="{819C94CD-30B6-44FA-9FCE-BEED346316F7}" type="datetimeFigureOut">
              <a:rPr lang="en-US" smtClean="0"/>
              <a:t>4/10/2020</a:t>
            </a:fld>
            <a:endParaRPr lang="en-US"/>
          </a:p>
        </p:txBody>
      </p:sp>
      <p:sp>
        <p:nvSpPr>
          <p:cNvPr id="5" name="Footer Placeholder 4">
            <a:extLst>
              <a:ext uri="{FF2B5EF4-FFF2-40B4-BE49-F238E27FC236}">
                <a16:creationId xmlns:a16="http://schemas.microsoft.com/office/drawing/2014/main" id="{F5D78460-04D3-4A24-B88E-034D151E3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FA50A-5215-4F9F-AC71-D67BBB6048F1}"/>
              </a:ext>
            </a:extLst>
          </p:cNvPr>
          <p:cNvSpPr>
            <a:spLocks noGrp="1"/>
          </p:cNvSpPr>
          <p:nvPr>
            <p:ph type="sldNum" sz="quarter" idx="12"/>
          </p:nvPr>
        </p:nvSpPr>
        <p:spPr/>
        <p:txBody>
          <a:bodyPr/>
          <a:lstStyle/>
          <a:p>
            <a:fld id="{1A2F4284-6312-4726-82B7-2BE814207A50}" type="slidenum">
              <a:rPr lang="en-US" smtClean="0"/>
              <a:t>‹#›</a:t>
            </a:fld>
            <a:endParaRPr lang="en-US"/>
          </a:p>
        </p:txBody>
      </p:sp>
    </p:spTree>
    <p:extLst>
      <p:ext uri="{BB962C8B-B14F-4D97-AF65-F5344CB8AC3E}">
        <p14:creationId xmlns:p14="http://schemas.microsoft.com/office/powerpoint/2010/main" val="231028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Red w/Tagline">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904667-6091-524F-83FF-D8DCD2CC55A6}"/>
              </a:ext>
            </a:extLst>
          </p:cNvPr>
          <p:cNvSpPr>
            <a:spLocks noGrp="1"/>
          </p:cNvSpPr>
          <p:nvPr>
            <p:ph type="ftr" sz="quarter" idx="14"/>
          </p:nvPr>
        </p:nvSpPr>
        <p:spPr>
          <a:xfrm>
            <a:off x="301624" y="4777313"/>
            <a:ext cx="3046412" cy="156637"/>
          </a:xfrm>
        </p:spPr>
        <p:txBody>
          <a:bodyPr/>
          <a:lstStyle>
            <a:lvl1pPr>
              <a:defRPr lang="en-US" b="0" i="0" smtClean="0">
                <a:solidFill>
                  <a:schemeClr val="bg1"/>
                </a:solidFill>
                <a:effectLst/>
              </a:defRPr>
            </a:lvl1pPr>
          </a:lstStyle>
          <a:p>
            <a:r>
              <a:rPr lang="en-US" dirty="0"/>
              <a:t>UL and the UL logo are trademarks of UL LLC © 2020.</a:t>
            </a:r>
            <a:endParaRPr lang="en-US" dirty="0">
              <a:ea typeface="Open Sans" charset="0"/>
              <a:cs typeface="Arial"/>
            </a:endParaRPr>
          </a:p>
        </p:txBody>
      </p:sp>
      <p:sp>
        <p:nvSpPr>
          <p:cNvPr id="7" name="Text Placeholder 26">
            <a:extLst>
              <a:ext uri="{FF2B5EF4-FFF2-40B4-BE49-F238E27FC236}">
                <a16:creationId xmlns:a16="http://schemas.microsoft.com/office/drawing/2014/main" id="{E8705732-112B-D34A-ADD9-33AB444C70C3}"/>
              </a:ext>
            </a:extLst>
          </p:cNvPr>
          <p:cNvSpPr>
            <a:spLocks noGrp="1"/>
          </p:cNvSpPr>
          <p:nvPr>
            <p:ph type="body" sz="quarter" idx="10" hasCustomPrompt="1"/>
          </p:nvPr>
        </p:nvSpPr>
        <p:spPr>
          <a:xfrm>
            <a:off x="301624" y="233527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Title Arial 32pt white</a:t>
            </a:r>
            <a:br>
              <a:rPr lang="en-US" dirty="0"/>
            </a:br>
            <a:r>
              <a:rPr lang="en-US" dirty="0"/>
              <a:t>sentence case</a:t>
            </a:r>
          </a:p>
        </p:txBody>
      </p:sp>
      <p:sp>
        <p:nvSpPr>
          <p:cNvPr id="9" name="Text Placeholder 28">
            <a:extLst>
              <a:ext uri="{FF2B5EF4-FFF2-40B4-BE49-F238E27FC236}">
                <a16:creationId xmlns:a16="http://schemas.microsoft.com/office/drawing/2014/main" id="{AD1C4D7B-87F1-8343-8537-F0FE9A9EFAD7}"/>
              </a:ext>
            </a:extLst>
          </p:cNvPr>
          <p:cNvSpPr>
            <a:spLocks noGrp="1"/>
          </p:cNvSpPr>
          <p:nvPr>
            <p:ph type="body" sz="quarter" idx="11" hasCustomPrompt="1"/>
          </p:nvPr>
        </p:nvSpPr>
        <p:spPr>
          <a:xfrm>
            <a:off x="301624" y="3562350"/>
            <a:ext cx="6403976" cy="215444"/>
          </a:xfrm>
          <a:prstGeom prst="rect">
            <a:avLst/>
          </a:prstGeom>
        </p:spPr>
        <p:txBody>
          <a:bodyPr wrap="square" lIns="0" tIns="0" rIns="0" bIns="0" anchor="t">
            <a:spAutoFit/>
          </a:bodyPr>
          <a:lstStyle>
            <a:lvl1pPr marL="0" indent="0">
              <a:lnSpc>
                <a:spcPct val="100000"/>
              </a:lnSpc>
              <a:spcBef>
                <a:spcPts val="0"/>
              </a:spcBef>
              <a:buNone/>
              <a:defRPr sz="1400" baseline="0">
                <a:solidFill>
                  <a:schemeClr val="bg1"/>
                </a:solidFill>
                <a:latin typeface="Arial"/>
                <a:cs typeface="Arial"/>
              </a:defRPr>
            </a:lvl1pPr>
            <a:lvl2pPr marL="0" indent="0">
              <a:buNone/>
              <a:defRPr sz="1400">
                <a:solidFill>
                  <a:schemeClr val="bg1"/>
                </a:solidFill>
                <a:latin typeface="Arial"/>
                <a:cs typeface="Arial"/>
              </a:defRPr>
            </a:lvl2pPr>
            <a:lvl3pPr marL="0" indent="0">
              <a:buNone/>
              <a:defRPr sz="1400">
                <a:solidFill>
                  <a:schemeClr val="bg1"/>
                </a:solidFill>
                <a:latin typeface="Arial"/>
                <a:cs typeface="Arial"/>
              </a:defRPr>
            </a:lvl3pPr>
            <a:lvl4pPr marL="0" indent="0">
              <a:buNone/>
              <a:defRPr sz="1400">
                <a:solidFill>
                  <a:schemeClr val="bg1"/>
                </a:solidFill>
                <a:latin typeface="Arial"/>
                <a:cs typeface="Arial"/>
              </a:defRPr>
            </a:lvl4pPr>
            <a:lvl5pPr marL="0" indent="0">
              <a:buNone/>
              <a:defRPr sz="1400">
                <a:solidFill>
                  <a:schemeClr val="bg1"/>
                </a:solidFill>
                <a:latin typeface="Arial"/>
                <a:cs typeface="Arial"/>
              </a:defRPr>
            </a:lvl5pPr>
            <a:lvl6pPr marL="0" indent="0">
              <a:buNone/>
              <a:defRPr>
                <a:solidFill>
                  <a:schemeClr val="bg1"/>
                </a:solidFill>
              </a:defRPr>
            </a:lvl6pPr>
            <a:lvl7pPr marL="0" indent="0">
              <a:buNone/>
              <a:defRPr>
                <a:solidFill>
                  <a:schemeClr val="bg1"/>
                </a:solidFill>
              </a:defRPr>
            </a:lvl7pPr>
            <a:lvl8pPr marL="0" indent="0">
              <a:buNone/>
              <a:defRPr>
                <a:solidFill>
                  <a:schemeClr val="bg1"/>
                </a:solidFill>
              </a:defRPr>
            </a:lvl8pPr>
            <a:lvl9pPr marL="0" indent="0">
              <a:buNone/>
              <a:defRPr>
                <a:solidFill>
                  <a:schemeClr val="bg1"/>
                </a:solidFill>
              </a:defRPr>
            </a:lvl9pPr>
          </a:lstStyle>
          <a:p>
            <a:pPr lvl="0"/>
            <a:r>
              <a:rPr lang="en-US" dirty="0"/>
              <a:t>Date | Subhead Arial 14pt white maximum one line</a:t>
            </a:r>
          </a:p>
        </p:txBody>
      </p:sp>
      <p:pic>
        <p:nvPicPr>
          <p:cNvPr id="11" name="Picture 10">
            <a:extLst>
              <a:ext uri="{FF2B5EF4-FFF2-40B4-BE49-F238E27FC236}">
                <a16:creationId xmlns:a16="http://schemas.microsoft.com/office/drawing/2014/main" id="{6AF0BBF2-57E5-B24C-821B-36E817E4B9FC}"/>
              </a:ext>
            </a:extLst>
          </p:cNvPr>
          <p:cNvPicPr>
            <a:picLocks noChangeAspect="1"/>
          </p:cNvPicPr>
          <p:nvPr userDrawn="1"/>
        </p:nvPicPr>
        <p:blipFill rotWithShape="1">
          <a:blip r:embed="rId2"/>
          <a:srcRect r="16444"/>
          <a:stretch/>
        </p:blipFill>
        <p:spPr>
          <a:xfrm>
            <a:off x="6851904" y="570644"/>
            <a:ext cx="2292096" cy="2743200"/>
          </a:xfrm>
          <a:prstGeom prst="rect">
            <a:avLst/>
          </a:prstGeom>
        </p:spPr>
      </p:pic>
      <p:pic>
        <p:nvPicPr>
          <p:cNvPr id="12" name="Picture 11">
            <a:extLst>
              <a:ext uri="{FF2B5EF4-FFF2-40B4-BE49-F238E27FC236}">
                <a16:creationId xmlns:a16="http://schemas.microsoft.com/office/drawing/2014/main" id="{EB1E6C56-A02D-0142-A707-1008C3254183}"/>
              </a:ext>
            </a:extLst>
          </p:cNvPr>
          <p:cNvPicPr>
            <a:picLocks noChangeAspect="1"/>
          </p:cNvPicPr>
          <p:nvPr userDrawn="1"/>
        </p:nvPicPr>
        <p:blipFill>
          <a:blip r:embed="rId3"/>
          <a:stretch>
            <a:fillRect/>
          </a:stretch>
        </p:blipFill>
        <p:spPr>
          <a:xfrm>
            <a:off x="7010400" y="4746253"/>
            <a:ext cx="1828800" cy="222191"/>
          </a:xfrm>
          <a:prstGeom prst="rect">
            <a:avLst/>
          </a:prstGeom>
        </p:spPr>
      </p:pic>
    </p:spTree>
    <p:extLst>
      <p:ext uri="{BB962C8B-B14F-4D97-AF65-F5344CB8AC3E}">
        <p14:creationId xmlns:p14="http://schemas.microsoft.com/office/powerpoint/2010/main" val="240104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4" name="Slide Number Placeholder 3">
            <a:extLst>
              <a:ext uri="{FF2B5EF4-FFF2-40B4-BE49-F238E27FC236}">
                <a16:creationId xmlns:a16="http://schemas.microsoft.com/office/drawing/2014/main" id="{76755143-4AF0-364E-B24C-A2C2A4340C08}"/>
              </a:ext>
            </a:extLst>
          </p:cNvPr>
          <p:cNvSpPr>
            <a:spLocks noGrp="1"/>
          </p:cNvSpPr>
          <p:nvPr>
            <p:ph type="sldNum" sz="quarter" idx="17"/>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6C65FD51-6AA0-7345-A07E-E4905EEF6D56}"/>
              </a:ext>
            </a:extLst>
          </p:cNvPr>
          <p:cNvSpPr>
            <a:spLocks noGrp="1"/>
          </p:cNvSpPr>
          <p:nvPr>
            <p:ph type="title" hasCustomPrompt="1"/>
          </p:nvPr>
        </p:nvSpPr>
        <p:spPr>
          <a:xfrm>
            <a:off x="301624" y="285750"/>
            <a:ext cx="8537576" cy="369332"/>
          </a:xfrm>
        </p:spPr>
        <p:txBody>
          <a:bodyPr/>
          <a:lstStyle>
            <a:lvl1pPr>
              <a:defRPr sz="2400">
                <a:solidFill>
                  <a:schemeClr val="accent1"/>
                </a:solidFill>
              </a:defRPr>
            </a:lvl1pPr>
          </a:lstStyle>
          <a:p>
            <a:pPr lvl="0"/>
            <a:r>
              <a:rPr lang="en-US" dirty="0"/>
              <a:t>Table of contents Arial 24pt red sentence case</a:t>
            </a:r>
          </a:p>
        </p:txBody>
      </p:sp>
      <p:sp>
        <p:nvSpPr>
          <p:cNvPr id="10" name="Text Placeholder 9">
            <a:extLst>
              <a:ext uri="{FF2B5EF4-FFF2-40B4-BE49-F238E27FC236}">
                <a16:creationId xmlns:a16="http://schemas.microsoft.com/office/drawing/2014/main" id="{E3302707-5470-1B4A-8DA7-3B7EF4EA0967}"/>
              </a:ext>
            </a:extLst>
          </p:cNvPr>
          <p:cNvSpPr>
            <a:spLocks noGrp="1"/>
          </p:cNvSpPr>
          <p:nvPr>
            <p:ph type="body" sz="quarter" idx="18" hasCustomPrompt="1"/>
          </p:nvPr>
        </p:nvSpPr>
        <p:spPr>
          <a:xfrm>
            <a:off x="301624" y="972944"/>
            <a:ext cx="8539164" cy="3429000"/>
          </a:xfrm>
        </p:spPr>
        <p:txBody>
          <a:bodyPr/>
          <a:lstStyle>
            <a:lvl1pPr marL="457200" indent="-455613">
              <a:lnSpc>
                <a:spcPct val="100000"/>
              </a:lnSpc>
              <a:spcAft>
                <a:spcPts val="600"/>
              </a:spcAft>
              <a:buFont typeface="+mj-lt"/>
              <a:buAutoNum type="romanUcPeriod"/>
              <a:tabLst/>
              <a:defRPr/>
            </a:lvl1pPr>
            <a:lvl2pPr marL="914400" indent="-455613">
              <a:lnSpc>
                <a:spcPct val="100000"/>
              </a:lnSpc>
              <a:spcAft>
                <a:spcPts val="600"/>
              </a:spcAft>
              <a:buFont typeface="+mj-lt"/>
              <a:buAutoNum type="romanUcPeriod"/>
              <a:tabLst/>
              <a:defRPr/>
            </a:lvl2pPr>
            <a:lvl3pPr marL="1371600" indent="-455613">
              <a:lnSpc>
                <a:spcPct val="100000"/>
              </a:lnSpc>
              <a:spcAft>
                <a:spcPts val="600"/>
              </a:spcAft>
              <a:buFont typeface="+mj-lt"/>
              <a:buAutoNum type="romanUcPeriod"/>
              <a:tabLst/>
              <a:defRPr/>
            </a:lvl3pPr>
            <a:lvl4pPr marL="1828800" marR="0" indent="-455613" algn="l" defTabSz="457200" rtl="0" eaLnBrk="1" fontAlgn="auto" latinLnBrk="0" hangingPunct="1">
              <a:lnSpc>
                <a:spcPct val="100000"/>
              </a:lnSpc>
              <a:spcBef>
                <a:spcPts val="0"/>
              </a:spcBef>
              <a:spcAft>
                <a:spcPts val="600"/>
              </a:spcAft>
              <a:buClrTx/>
              <a:buSzTx/>
              <a:buFont typeface="+mj-lt"/>
              <a:buAutoNum type="romanUcPeriod"/>
              <a:tabLst/>
              <a:defRPr/>
            </a:lvl4pPr>
            <a:lvl5pPr marL="2286000" indent="-455613">
              <a:lnSpc>
                <a:spcPct val="100000"/>
              </a:lnSpc>
              <a:spcAft>
                <a:spcPts val="600"/>
              </a:spcAft>
              <a:buFont typeface="+mj-lt"/>
              <a:buAutoNum type="romanUcPeriod"/>
              <a:tabLst/>
              <a:defRPr/>
            </a:lvl5pPr>
            <a:lvl6pPr marL="2286000" indent="-455613">
              <a:lnSpc>
                <a:spcPct val="100000"/>
              </a:lnSpc>
              <a:spcAft>
                <a:spcPts val="600"/>
              </a:spcAft>
              <a:buFont typeface="+mj-lt"/>
              <a:buAutoNum type="romanUcPeriod"/>
              <a:tabLst/>
              <a:defRPr/>
            </a:lvl6pPr>
            <a:lvl7pPr marL="2286000" marR="0" indent="-455613" algn="l" defTabSz="457200" rtl="0" eaLnBrk="1" fontAlgn="auto" latinLnBrk="0" hangingPunct="1">
              <a:lnSpc>
                <a:spcPct val="100000"/>
              </a:lnSpc>
              <a:spcBef>
                <a:spcPts val="0"/>
              </a:spcBef>
              <a:spcAft>
                <a:spcPts val="600"/>
              </a:spcAft>
              <a:buClrTx/>
              <a:buSzTx/>
              <a:buFont typeface="+mj-lt"/>
              <a:buAutoNum type="romanUcPeriod"/>
              <a:tabLst/>
              <a:defRPr/>
            </a:lvl7pPr>
            <a:lvl8pPr marL="2286000" marR="0" indent="-455613" algn="l" defTabSz="457200" rtl="0" eaLnBrk="1" fontAlgn="auto" latinLnBrk="0" hangingPunct="1">
              <a:lnSpc>
                <a:spcPct val="100000"/>
              </a:lnSpc>
              <a:spcBef>
                <a:spcPts val="0"/>
              </a:spcBef>
              <a:spcAft>
                <a:spcPts val="600"/>
              </a:spcAft>
              <a:buClrTx/>
              <a:buSzTx/>
              <a:buFont typeface="+mj-lt"/>
              <a:buAutoNum type="romanUcPeriod"/>
              <a:tabLst/>
              <a:defRPr/>
            </a:lvl8pPr>
            <a:lvl9pPr marL="2286000" indent="-455613">
              <a:lnSpc>
                <a:spcPct val="100000"/>
              </a:lnSpc>
              <a:spcAft>
                <a:spcPts val="600"/>
              </a:spcAft>
              <a:buFont typeface="+mj-lt"/>
              <a:buAutoNum type="romanUcPeriod"/>
              <a:tabLst/>
              <a:defRPr/>
            </a:lvl9pPr>
          </a:lstStyle>
          <a:p>
            <a:pPr lvl="0"/>
            <a:r>
              <a:rPr lang="en-US" dirty="0"/>
              <a:t>Sections are listed here. Arial 14pt black sentence case</a:t>
            </a:r>
          </a:p>
          <a:p>
            <a:pPr lvl="0"/>
            <a:r>
              <a:rPr lang="en-US" dirty="0" err="1"/>
              <a:t>Asdfa</a:t>
            </a:r>
            <a:endParaRPr lang="en-US" dirty="0"/>
          </a:p>
          <a:p>
            <a:pPr lvl="1"/>
            <a:r>
              <a:rPr lang="en-US" dirty="0"/>
              <a:t>Sections are listed here. Arial 14pt black sentence case</a:t>
            </a:r>
          </a:p>
          <a:p>
            <a:pPr lvl="2"/>
            <a:r>
              <a:rPr lang="en-US" dirty="0"/>
              <a:t>Sections are listed here. Arial 14pt black sentence case</a:t>
            </a:r>
          </a:p>
          <a:p>
            <a:pPr lvl="3"/>
            <a:r>
              <a:rPr lang="en-US" dirty="0"/>
              <a:t>Sections are listed here. Arial 14pt black sentence case</a:t>
            </a:r>
          </a:p>
          <a:p>
            <a:pPr lvl="4"/>
            <a:r>
              <a:rPr lang="en-US" dirty="0"/>
              <a:t>Sections are listed here. Arial 14pt black sentence case</a:t>
            </a:r>
          </a:p>
          <a:p>
            <a:pPr lvl="5"/>
            <a:r>
              <a:rPr lang="en-US" dirty="0"/>
              <a:t>Sections are listed here. Arial 14pt black sentence case</a:t>
            </a:r>
          </a:p>
          <a:p>
            <a:pPr lvl="6"/>
            <a:r>
              <a:rPr lang="en-US" dirty="0"/>
              <a:t>Sections are listed here. Arial 14pt black sentence case</a:t>
            </a:r>
          </a:p>
          <a:p>
            <a:pPr lvl="7"/>
            <a:r>
              <a:rPr lang="en-US" dirty="0" err="1"/>
              <a:t>Sdgss</a:t>
            </a:r>
            <a:endParaRPr lang="en-US" dirty="0"/>
          </a:p>
          <a:p>
            <a:pPr lvl="8"/>
            <a:r>
              <a:rPr lang="en-US" dirty="0" err="1"/>
              <a:t>sgsfg</a:t>
            </a:r>
            <a:endParaRPr lang="en-US" dirty="0"/>
          </a:p>
        </p:txBody>
      </p:sp>
    </p:spTree>
    <p:extLst>
      <p:ext uri="{BB962C8B-B14F-4D97-AF65-F5344CB8AC3E}">
        <p14:creationId xmlns:p14="http://schemas.microsoft.com/office/powerpoint/2010/main" val="35733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C w/Image">
    <p:spTree>
      <p:nvGrpSpPr>
        <p:cNvPr id="1" name=""/>
        <p:cNvGrpSpPr/>
        <p:nvPr/>
      </p:nvGrpSpPr>
      <p:grpSpPr>
        <a:xfrm>
          <a:off x="0" y="0"/>
          <a:ext cx="0" cy="0"/>
          <a:chOff x="0" y="0"/>
          <a:chExt cx="0" cy="0"/>
        </a:xfrm>
      </p:grpSpPr>
      <p:sp>
        <p:nvSpPr>
          <p:cNvPr id="27" name="Text Placeholder 26"/>
          <p:cNvSpPr>
            <a:spLocks noGrp="1"/>
          </p:cNvSpPr>
          <p:nvPr>
            <p:ph type="body" sz="quarter" idx="10" hasCustomPrompt="1"/>
          </p:nvPr>
        </p:nvSpPr>
        <p:spPr>
          <a:xfrm>
            <a:off x="305817" y="972944"/>
            <a:ext cx="3813048" cy="3429000"/>
          </a:xfrm>
          <a:prstGeom prst="rect">
            <a:avLst/>
          </a:prstGeom>
        </p:spPr>
        <p:txBody>
          <a:bodyPr wrap="square" lIns="0" tIns="0" rIns="0" bIns="0" anchor="t">
            <a:noAutofit/>
          </a:bodyPr>
          <a:lstStyle>
            <a:lvl1pPr marL="457200" marR="0" indent="-457200" algn="l" defTabSz="457200" rtl="0" eaLnBrk="1" fontAlgn="auto" latinLnBrk="0" hangingPunct="1">
              <a:lnSpc>
                <a:spcPct val="100000"/>
              </a:lnSpc>
              <a:spcBef>
                <a:spcPts val="0"/>
              </a:spcBef>
              <a:spcAft>
                <a:spcPts val="600"/>
              </a:spcAft>
              <a:buClrTx/>
              <a:buSzTx/>
              <a:buFont typeface="+mj-lt"/>
              <a:buAutoNum type="romanUcPeriod"/>
              <a:tabLst/>
              <a:defRPr sz="1400" b="0" cap="none" baseline="0">
                <a:solidFill>
                  <a:schemeClr val="tx1"/>
                </a:solidFill>
                <a:latin typeface="Arial" panose="020B0604020202020204" pitchFamily="34" charset="0"/>
                <a:cs typeface="Arial" panose="020B0604020202020204" pitchFamily="34" charset="0"/>
              </a:defRPr>
            </a:lvl1pPr>
            <a:lvl2pPr marL="914400" indent="-457200" defTabSz="274320">
              <a:spcBef>
                <a:spcPts val="0"/>
              </a:spcBef>
              <a:spcAft>
                <a:spcPts val="600"/>
              </a:spcAft>
              <a:buFont typeface="+mj-lt"/>
              <a:buAutoNum type="romanUcPeriod"/>
              <a:defRPr sz="1400" b="0">
                <a:latin typeface="Arial"/>
                <a:cs typeface="Arial"/>
              </a:defRPr>
            </a:lvl2pPr>
            <a:lvl3pPr marL="1371600" indent="-457200">
              <a:spcAft>
                <a:spcPts val="600"/>
              </a:spcAft>
              <a:buFont typeface="+mj-lt"/>
              <a:buAutoNum type="romanUcPeriod"/>
              <a:defRPr sz="1400" b="0">
                <a:latin typeface="Arial"/>
                <a:cs typeface="Arial"/>
              </a:defRPr>
            </a:lvl3pPr>
            <a:lvl4pPr marL="1828800" indent="-457200">
              <a:spcAft>
                <a:spcPts val="600"/>
              </a:spcAft>
              <a:buFont typeface="+mj-lt"/>
              <a:buAutoNum type="romanUcPeriod"/>
              <a:defRPr sz="1400" b="0">
                <a:latin typeface="Arial"/>
                <a:cs typeface="Arial"/>
              </a:defRPr>
            </a:lvl4pPr>
            <a:lvl5pPr marL="2286000" indent="-457200">
              <a:spcAft>
                <a:spcPts val="600"/>
              </a:spcAft>
              <a:buFont typeface="+mj-lt"/>
              <a:buAutoNum type="romanUcPeriod"/>
              <a:defRPr sz="1400" b="0">
                <a:latin typeface="Arial"/>
                <a:cs typeface="Arial"/>
              </a:defRPr>
            </a:lvl5pPr>
            <a:lvl6pPr marL="2286000" indent="-457200">
              <a:spcAft>
                <a:spcPts val="600"/>
              </a:spcAft>
              <a:buFont typeface="+mj-lt"/>
              <a:buAutoNum type="romanUcPeriod"/>
              <a:defRPr sz="1400" b="0"/>
            </a:lvl6pPr>
            <a:lvl7pPr marL="2286000" marR="0" indent="-457200" algn="l" defTabSz="457200" rtl="0" eaLnBrk="1" fontAlgn="auto" latinLnBrk="0" hangingPunct="1">
              <a:lnSpc>
                <a:spcPct val="100000"/>
              </a:lnSpc>
              <a:spcBef>
                <a:spcPts val="0"/>
              </a:spcBef>
              <a:spcAft>
                <a:spcPts val="600"/>
              </a:spcAft>
              <a:buClrTx/>
              <a:buSzTx/>
              <a:buFont typeface="+mj-lt"/>
              <a:buAutoNum type="romanUcPeriod"/>
              <a:tabLst/>
              <a:defRPr sz="1400" b="0"/>
            </a:lvl7pPr>
            <a:lvl8pPr marL="2286000" indent="-457200">
              <a:spcAft>
                <a:spcPts val="600"/>
              </a:spcAft>
              <a:buFont typeface="+mj-lt"/>
              <a:buAutoNum type="romanUcPeriod"/>
              <a:defRPr sz="1400" b="0"/>
            </a:lvl8pPr>
            <a:lvl9pPr marL="2286000" indent="-457200">
              <a:spcAft>
                <a:spcPts val="600"/>
              </a:spcAft>
              <a:buFont typeface="+mj-lt"/>
              <a:buAutoNum type="romanUcPeriod"/>
              <a:defRPr sz="1400" b="0"/>
            </a:lvl9pPr>
          </a:lstStyle>
          <a:p>
            <a:pPr lvl="0"/>
            <a:r>
              <a:rPr lang="en-US" dirty="0"/>
              <a:t>Sections are listed here. Arial 14pt black sentence case</a:t>
            </a:r>
          </a:p>
          <a:p>
            <a:pPr lvl="0"/>
            <a:r>
              <a:rPr lang="en-US" dirty="0" err="1"/>
              <a:t>Asdfa</a:t>
            </a:r>
            <a:endParaRPr lang="en-US" dirty="0"/>
          </a:p>
          <a:p>
            <a:pPr lvl="1"/>
            <a:r>
              <a:rPr lang="en-US" dirty="0"/>
              <a:t>Sections are listed here. Arial 14pt black sentence case</a:t>
            </a:r>
          </a:p>
          <a:p>
            <a:pPr lvl="2"/>
            <a:r>
              <a:rPr lang="en-US" dirty="0"/>
              <a:t>Sections are listed here. Arial 14pt black sentence case</a:t>
            </a:r>
          </a:p>
          <a:p>
            <a:pPr lvl="3"/>
            <a:r>
              <a:rPr lang="en-US" dirty="0"/>
              <a:t>Sections are listed here. Arial 14pt black sentence case</a:t>
            </a:r>
          </a:p>
          <a:p>
            <a:pPr lvl="4"/>
            <a:r>
              <a:rPr lang="en-US" dirty="0"/>
              <a:t>Sections are listed here. Arial 14pt black sentence case</a:t>
            </a:r>
          </a:p>
          <a:p>
            <a:pPr lvl="1"/>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4629150"/>
            <a:ext cx="309586" cy="309586"/>
          </a:xfrm>
          <a:prstGeom prst="rect">
            <a:avLst/>
          </a:prstGeom>
        </p:spPr>
      </p:pic>
      <p:sp>
        <p:nvSpPr>
          <p:cNvPr id="8" name="Picture Placeholder 3">
            <a:extLst>
              <a:ext uri="{FF2B5EF4-FFF2-40B4-BE49-F238E27FC236}">
                <a16:creationId xmlns:a16="http://schemas.microsoft.com/office/drawing/2014/main" id="{94D1E36D-02C6-B449-9EBA-12FEA0CFCB41}"/>
              </a:ext>
            </a:extLst>
          </p:cNvPr>
          <p:cNvSpPr>
            <a:spLocks noGrp="1"/>
          </p:cNvSpPr>
          <p:nvPr>
            <p:ph type="pic" sz="quarter" idx="14" hasCustomPrompt="1"/>
          </p:nvPr>
        </p:nvSpPr>
        <p:spPr>
          <a:xfrm>
            <a:off x="4419600" y="972944"/>
            <a:ext cx="4724400" cy="34290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
        <p:nvSpPr>
          <p:cNvPr id="4" name="Slide Number Placeholder 3">
            <a:extLst>
              <a:ext uri="{FF2B5EF4-FFF2-40B4-BE49-F238E27FC236}">
                <a16:creationId xmlns:a16="http://schemas.microsoft.com/office/drawing/2014/main" id="{D86DAA93-21AC-9048-AC03-F7C5BFF8DEEC}"/>
              </a:ext>
            </a:extLst>
          </p:cNvPr>
          <p:cNvSpPr>
            <a:spLocks noGrp="1"/>
          </p:cNvSpPr>
          <p:nvPr>
            <p:ph type="sldNum" sz="quarter" idx="17"/>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A681BCCE-C96D-E448-A2EE-455635871EFC}"/>
              </a:ext>
            </a:extLst>
          </p:cNvPr>
          <p:cNvSpPr>
            <a:spLocks noGrp="1"/>
          </p:cNvSpPr>
          <p:nvPr>
            <p:ph type="title" hasCustomPrompt="1"/>
          </p:nvPr>
        </p:nvSpPr>
        <p:spPr>
          <a:xfrm>
            <a:off x="301624" y="285750"/>
            <a:ext cx="8537576" cy="369332"/>
          </a:xfrm>
        </p:spPr>
        <p:txBody>
          <a:bodyPr/>
          <a:lstStyle>
            <a:lvl1pPr>
              <a:defRPr sz="2400"/>
            </a:lvl1pPr>
          </a:lstStyle>
          <a:p>
            <a:r>
              <a:rPr lang="en-US" dirty="0"/>
              <a:t>Table of contents Arial 24pt red sentence case</a:t>
            </a:r>
          </a:p>
        </p:txBody>
      </p:sp>
    </p:spTree>
    <p:extLst>
      <p:ext uri="{BB962C8B-B14F-4D97-AF65-F5344CB8AC3E}">
        <p14:creationId xmlns:p14="http://schemas.microsoft.com/office/powerpoint/2010/main" val="12355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194054"/>
            <a:ext cx="6556376" cy="2755391"/>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cap="none">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Section divider title </a:t>
            </a:r>
            <a:r>
              <a:rPr lang="en-US" dirty="0" err="1"/>
              <a:t>arial</a:t>
            </a:r>
            <a:r>
              <a:rPr lang="en-US" dirty="0"/>
              <a:t> 32pt red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a:solidFill>
                  <a:schemeClr val="tx1"/>
                </a:solidFill>
              </a:defRPr>
            </a:lvl1pPr>
          </a:lstStyle>
          <a:p>
            <a:fld id="{ABEF7161-39F9-F745-9A2B-33DA2ED59E91}" type="slidenum">
              <a:rPr lang="en-US" smtClean="0"/>
              <a:pPr/>
              <a:t>‹#›</a:t>
            </a:fld>
            <a:endParaRPr lang="en-US" dirty="0"/>
          </a:p>
        </p:txBody>
      </p:sp>
      <p:pic>
        <p:nvPicPr>
          <p:cNvPr id="8" name="Picture 7">
            <a:extLst>
              <a:ext uri="{FF2B5EF4-FFF2-40B4-BE49-F238E27FC236}">
                <a16:creationId xmlns:a16="http://schemas.microsoft.com/office/drawing/2014/main" id="{8C8A991C-17F0-2543-93DE-6AD8EF2EC1A8}"/>
              </a:ext>
            </a:extLst>
          </p:cNvPr>
          <p:cNvPicPr>
            <a:picLocks noChangeAspect="1"/>
          </p:cNvPicPr>
          <p:nvPr userDrawn="1"/>
        </p:nvPicPr>
        <p:blipFill rotWithShape="1">
          <a:blip r:embed="rId2"/>
          <a:srcRect l="-712" r="17022"/>
          <a:stretch/>
        </p:blipFill>
        <p:spPr>
          <a:xfrm>
            <a:off x="7613495" y="1657350"/>
            <a:ext cx="1530505" cy="1828800"/>
          </a:xfrm>
          <a:prstGeom prst="rect">
            <a:avLst/>
          </a:prstGeom>
        </p:spPr>
      </p:pic>
    </p:spTree>
    <p:extLst>
      <p:ext uri="{BB962C8B-B14F-4D97-AF65-F5344CB8AC3E}">
        <p14:creationId xmlns:p14="http://schemas.microsoft.com/office/powerpoint/2010/main" val="6108565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229600" y="4777313"/>
            <a:ext cx="611188" cy="156637"/>
          </a:xfrm>
          <a:prstGeom prst="rect">
            <a:avLst/>
          </a:prstGeom>
        </p:spPr>
        <p:txBody>
          <a:bodyPr vert="horz" wrap="none" lIns="0" tIns="0" rIns="0" bIns="0" rtlCol="0" anchor="b"/>
          <a:lstStyle>
            <a:lvl1pPr algn="r">
              <a:defRPr sz="800">
                <a:solidFill>
                  <a:schemeClr val="tx1"/>
                </a:solidFill>
              </a:defRPr>
            </a:lvl1pPr>
          </a:lstStyle>
          <a:p>
            <a:fld id="{ABEF7161-39F9-F745-9A2B-33DA2ED59E91}" type="slidenum">
              <a:rPr lang="en-US" smtClean="0"/>
              <a:pPr/>
              <a:t>‹#›</a:t>
            </a:fld>
            <a:endParaRPr lang="en-US" dirty="0"/>
          </a:p>
        </p:txBody>
      </p:sp>
      <p:grpSp>
        <p:nvGrpSpPr>
          <p:cNvPr id="5" name="Group 4"/>
          <p:cNvGrpSpPr/>
          <p:nvPr userDrawn="1"/>
        </p:nvGrpSpPr>
        <p:grpSpPr>
          <a:xfrm>
            <a:off x="0" y="-476250"/>
            <a:ext cx="9144000" cy="6096000"/>
            <a:chOff x="0" y="-476250"/>
            <a:chExt cx="9144000" cy="6096000"/>
          </a:xfrm>
        </p:grpSpPr>
        <p:cxnSp>
          <p:nvCxnSpPr>
            <p:cNvPr id="6" name="Straight Connector 5"/>
            <p:cNvCxnSpPr/>
            <p:nvPr userDrawn="1"/>
          </p:nvCxnSpPr>
          <p:spPr>
            <a:xfrm>
              <a:off x="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304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609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914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1219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524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1828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133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438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743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3048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352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657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962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267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4572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4876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181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5486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5791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6096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400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6705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10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924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8229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620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8534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8839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144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304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609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14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219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524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828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2133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2438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2743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a:off x="3048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a:off x="3352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a:off x="3657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a:off x="3962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a:off x="4267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4572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a:off x="4876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a:off x="5181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a:off x="5486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a:off x="5791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a:off x="6096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a:off x="6400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6705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a:off x="7010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a:xfrm>
              <a:off x="7315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7924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a:xfrm>
              <a:off x="8229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userDrawn="1"/>
          </p:nvCxnSpPr>
          <p:spPr>
            <a:xfrm>
              <a:off x="7620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userDrawn="1"/>
          </p:nvCxnSpPr>
          <p:spPr>
            <a:xfrm>
              <a:off x="8534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a:xfrm>
              <a:off x="8839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a:xfrm>
              <a:off x="9144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33400" y="2647"/>
            <a:ext cx="10210799" cy="5140853"/>
            <a:chOff x="-533400" y="-1"/>
            <a:chExt cx="10210799" cy="5140853"/>
          </a:xfrm>
        </p:grpSpPr>
        <p:cxnSp>
          <p:nvCxnSpPr>
            <p:cNvPr id="69" name="Straight Connector 68"/>
            <p:cNvCxnSpPr/>
            <p:nvPr userDrawn="1"/>
          </p:nvCxnSpPr>
          <p:spPr>
            <a:xfrm rot="5400000">
              <a:off x="-382587" y="-150814"/>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rot="5400000">
              <a:off x="-382587" y="1539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rot="5400000">
              <a:off x="-382587" y="4587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rot="5400000">
              <a:off x="-382587" y="7635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rot="5400000">
              <a:off x="-382587" y="10683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rot="5400000">
              <a:off x="-382587" y="13731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rot="5400000">
              <a:off x="-382587" y="16779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userDrawn="1"/>
          </p:nvCxnSpPr>
          <p:spPr>
            <a:xfrm rot="5400000">
              <a:off x="-382587" y="19827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rot="5400000">
              <a:off x="-382587" y="22875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userDrawn="1"/>
          </p:nvCxnSpPr>
          <p:spPr>
            <a:xfrm rot="5400000">
              <a:off x="-382587" y="25923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rot="5400000">
              <a:off x="-382587" y="28971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rot="5400000">
              <a:off x="-382587" y="32019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rot="5400000">
              <a:off x="-382587" y="35067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a:xfrm rot="5400000">
              <a:off x="-382587" y="38115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rot="5400000">
              <a:off x="-382587" y="41163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a:xfrm rot="5400000">
              <a:off x="-382587" y="44211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userDrawn="1"/>
          </p:nvCxnSpPr>
          <p:spPr>
            <a:xfrm rot="5400000">
              <a:off x="-382587" y="4685237"/>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a:xfrm rot="5400000">
              <a:off x="-382587" y="4990037"/>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a:xfrm rot="5400000">
              <a:off x="9526587" y="-150812"/>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a:xfrm rot="5400000">
              <a:off x="9526587" y="1539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a:xfrm rot="5400000">
              <a:off x="9526587" y="4587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rot="5400000">
              <a:off x="9526587" y="7635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rot="5400000">
              <a:off x="9526587" y="10683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rot="5400000">
              <a:off x="9526587" y="13731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rot="5400000">
              <a:off x="9526587" y="16779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rot="5400000">
              <a:off x="9526587" y="19827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rot="5400000">
              <a:off x="9526587" y="22875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rot="5400000">
              <a:off x="9526587" y="25923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rot="5400000">
              <a:off x="9526587" y="28971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a:xfrm rot="5400000">
              <a:off x="9526587" y="32019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a:xfrm rot="5400000">
              <a:off x="9526587" y="35067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a:xfrm rot="5400000">
              <a:off x="9526587" y="38115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a:xfrm rot="5400000">
              <a:off x="9526587" y="41163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rot="5400000">
              <a:off x="9526587" y="44211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userDrawn="1"/>
          </p:nvCxnSpPr>
          <p:spPr>
            <a:xfrm rot="5400000">
              <a:off x="9526587" y="4685239"/>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rot="5400000">
              <a:off x="9526587" y="4990039"/>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grpSp>
      <p:sp>
        <p:nvSpPr>
          <p:cNvPr id="113" name="Footer Placeholder 1"/>
          <p:cNvSpPr>
            <a:spLocks noGrp="1"/>
          </p:cNvSpPr>
          <p:nvPr>
            <p:ph type="ftr" sz="quarter" idx="3"/>
          </p:nvPr>
        </p:nvSpPr>
        <p:spPr>
          <a:xfrm>
            <a:off x="301624" y="4777313"/>
            <a:ext cx="3046412" cy="156637"/>
          </a:xfrm>
          <a:prstGeom prst="rect">
            <a:avLst/>
          </a:prstGeom>
        </p:spPr>
        <p:txBody>
          <a:bodyPr lIns="0" tIns="0" rIns="0" bIns="0" anchor="b"/>
          <a:lstStyle>
            <a:lvl1pPr algn="l">
              <a:defRPr lang="en-US" sz="600" b="0" i="0" smtClean="0">
                <a:effectLst/>
              </a:defRPr>
            </a:lvl1pPr>
          </a:lstStyle>
          <a:p>
            <a:r>
              <a:rPr lang="en-US" dirty="0"/>
              <a:t>UL and the UL logo are trademarks of UL LLC © 2020.</a:t>
            </a:r>
            <a:endParaRPr lang="en-US" dirty="0">
              <a:ea typeface="Open Sans" charset="0"/>
              <a:cs typeface="Arial"/>
            </a:endParaRPr>
          </a:p>
        </p:txBody>
      </p:sp>
      <p:sp>
        <p:nvSpPr>
          <p:cNvPr id="2" name="Title Placeholder 1">
            <a:extLst>
              <a:ext uri="{FF2B5EF4-FFF2-40B4-BE49-F238E27FC236}">
                <a16:creationId xmlns:a16="http://schemas.microsoft.com/office/drawing/2014/main" id="{B00E5E65-0BB8-D24A-A4D2-6564AB52741A}"/>
              </a:ext>
            </a:extLst>
          </p:cNvPr>
          <p:cNvSpPr>
            <a:spLocks noGrp="1"/>
          </p:cNvSpPr>
          <p:nvPr>
            <p:ph type="title"/>
          </p:nvPr>
        </p:nvSpPr>
        <p:spPr>
          <a:xfrm>
            <a:off x="301624" y="285750"/>
            <a:ext cx="8537576" cy="369332"/>
          </a:xfrm>
          <a:prstGeom prst="rect">
            <a:avLst/>
          </a:prstGeom>
        </p:spPr>
        <p:txBody>
          <a:bodyPr vert="horz" wrap="square" lIns="0" tIns="0" rIns="0" bIns="0" rtlCol="0" anchor="t">
            <a:spAutoFit/>
          </a:bodyPr>
          <a:lstStyle/>
          <a:p>
            <a:pPr lvl="0"/>
            <a:r>
              <a:rPr lang="en-US" dirty="0"/>
              <a:t>Title Arial 24pt red sentence case</a:t>
            </a:r>
          </a:p>
        </p:txBody>
      </p:sp>
      <p:sp>
        <p:nvSpPr>
          <p:cNvPr id="105" name="Text Placeholder 104">
            <a:extLst>
              <a:ext uri="{FF2B5EF4-FFF2-40B4-BE49-F238E27FC236}">
                <a16:creationId xmlns:a16="http://schemas.microsoft.com/office/drawing/2014/main" id="{864752D0-4D09-A04E-9034-73E009B29A21}"/>
              </a:ext>
            </a:extLst>
          </p:cNvPr>
          <p:cNvSpPr>
            <a:spLocks noGrp="1"/>
          </p:cNvSpPr>
          <p:nvPr>
            <p:ph type="body" idx="1"/>
          </p:nvPr>
        </p:nvSpPr>
        <p:spPr>
          <a:xfrm>
            <a:off x="301623" y="971550"/>
            <a:ext cx="8537563" cy="342158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4005822300"/>
      </p:ext>
    </p:extLst>
  </p:cSld>
  <p:clrMap bg1="lt1" tx1="dk1" bg2="lt2" tx2="dk2" accent1="accent1" accent2="accent2" accent3="accent3" accent4="accent4" accent5="accent5" accent6="accent6" hlink="hlink" folHlink="folHlink"/>
  <p:sldLayoutIdLst>
    <p:sldLayoutId id="2147483801" r:id="rId1"/>
    <p:sldLayoutId id="2147483720" r:id="rId2"/>
    <p:sldLayoutId id="2147483802" r:id="rId3"/>
    <p:sldLayoutId id="2147483649" r:id="rId4"/>
    <p:sldLayoutId id="2147483803" r:id="rId5"/>
    <p:sldLayoutId id="2147483796" r:id="rId6"/>
    <p:sldLayoutId id="2147483685" r:id="rId7"/>
    <p:sldLayoutId id="2147483745" r:id="rId8"/>
    <p:sldLayoutId id="2147483762" r:id="rId9"/>
    <p:sldLayoutId id="2147483791" r:id="rId10"/>
    <p:sldLayoutId id="2147483792" r:id="rId11"/>
    <p:sldLayoutId id="2147483793" r:id="rId12"/>
    <p:sldLayoutId id="2147483794" r:id="rId13"/>
    <p:sldLayoutId id="2147483795" r:id="rId14"/>
    <p:sldLayoutId id="2147483810" r:id="rId15"/>
    <p:sldLayoutId id="2147483811" r:id="rId16"/>
    <p:sldLayoutId id="2147483799" r:id="rId17"/>
    <p:sldLayoutId id="2147483724" r:id="rId18"/>
    <p:sldLayoutId id="2147483800" r:id="rId19"/>
    <p:sldLayoutId id="2147483671" r:id="rId20"/>
    <p:sldLayoutId id="2147483650" r:id="rId21"/>
    <p:sldLayoutId id="2147483769" r:id="rId22"/>
    <p:sldLayoutId id="2147483770" r:id="rId23"/>
    <p:sldLayoutId id="2147483772" r:id="rId24"/>
    <p:sldLayoutId id="2147483814" r:id="rId25"/>
    <p:sldLayoutId id="2147483812" r:id="rId26"/>
    <p:sldLayoutId id="2147483771" r:id="rId27"/>
    <p:sldLayoutId id="2147483813" r:id="rId28"/>
    <p:sldLayoutId id="2147483798" r:id="rId29"/>
    <p:sldLayoutId id="2147483777" r:id="rId30"/>
    <p:sldLayoutId id="2147483774" r:id="rId31"/>
    <p:sldLayoutId id="2147483797" r:id="rId32"/>
    <p:sldLayoutId id="2147483778" r:id="rId33"/>
    <p:sldLayoutId id="2147483773" r:id="rId34"/>
    <p:sldLayoutId id="2147483808" r:id="rId35"/>
    <p:sldLayoutId id="2147483809" r:id="rId36"/>
    <p:sldLayoutId id="2147483739" r:id="rId37"/>
    <p:sldLayoutId id="2147483693" r:id="rId38"/>
    <p:sldLayoutId id="2147483815" r:id="rId39"/>
    <p:sldLayoutId id="2147483806" r:id="rId40"/>
    <p:sldLayoutId id="2147483699" r:id="rId41"/>
    <p:sldLayoutId id="2147483807" r:id="rId42"/>
    <p:sldLayoutId id="2147483751" r:id="rId43"/>
    <p:sldLayoutId id="2147483804" r:id="rId44"/>
    <p:sldLayoutId id="2147483767" r:id="rId45"/>
    <p:sldLayoutId id="2147483805" r:id="rId46"/>
    <p:sldLayoutId id="2147483768" r:id="rId47"/>
    <p:sldLayoutId id="2147483728" r:id="rId48"/>
    <p:sldLayoutId id="2147483829" r:id="rId49"/>
    <p:sldLayoutId id="2147483830" r:id="rId50"/>
  </p:sldLayoutIdLst>
  <p:hf sldNum="0" hdr="0" dt="0"/>
  <p:txStyles>
    <p:titleStyle>
      <a:lvl1pPr algn="l" defTabSz="457200"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457200"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6"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72" indent="-173736" algn="l" defTabSz="457200"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208" marR="0" indent="-173736"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208" indent="-173736" algn="l" defTabSz="457200"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orient="horz" pos="3047" userDrawn="1">
          <p15:clr>
            <a:srgbClr val="F26B43"/>
          </p15:clr>
        </p15:guide>
        <p15:guide id="3" pos="5569" userDrawn="1">
          <p15:clr>
            <a:srgbClr val="F26B43"/>
          </p15:clr>
        </p15:guide>
        <p15:guide id="4" orient="horz" pos="190" userDrawn="1">
          <p15:clr>
            <a:srgbClr val="F26B43"/>
          </p15:clr>
        </p15:guide>
        <p15:guide id="5" orient="horz" pos="766" userDrawn="1">
          <p15:clr>
            <a:srgbClr val="F26B43"/>
          </p15:clr>
        </p15:guide>
        <p15:guide id="6" pos="385" userDrawn="1">
          <p15:clr>
            <a:srgbClr val="F26B43"/>
          </p15:clr>
        </p15:guide>
        <p15:guide id="7" pos="5374" userDrawn="1">
          <p15:clr>
            <a:srgbClr val="F26B43"/>
          </p15:clr>
        </p15:guide>
        <p15:guide id="8" orient="horz" pos="2856" userDrawn="1">
          <p15:clr>
            <a:srgbClr val="F26B43"/>
          </p15:clr>
        </p15:guide>
        <p15:guide id="9" orient="horz" pos="961" userDrawn="1">
          <p15:clr>
            <a:srgbClr val="F26B43"/>
          </p15:clr>
        </p15:guide>
        <p15:guide id="11" orient="horz" pos="2307" userDrawn="1">
          <p15:clr>
            <a:srgbClr val="F26B43"/>
          </p15:clr>
        </p15:guide>
        <p15:guide id="12" orient="horz" pos="2495" userDrawn="1">
          <p15:clr>
            <a:srgbClr val="F26B43"/>
          </p15:clr>
        </p15:guide>
        <p15:guide id="13"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5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5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5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5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hyperlink" Target="https://www.cdc.gov/coronavirus/2019-ncov/community/guidance-business-response.html?CDC_AA_refVal=https%3A%2F%2Fwww.cdc.gov%2Fcoronavirus%2F2019-ncov%2Fspecific-groups%2Fguidance-business-response.html" TargetMode="External"/><Relationship Id="rId13" Type="http://schemas.openxmlformats.org/officeDocument/2006/relationships/hyperlink" Target="https://www.cdc.gov/coronavirus/2019-ncov/communication/graphics.html" TargetMode="External"/><Relationship Id="rId18" Type="http://schemas.openxmlformats.org/officeDocument/2006/relationships/hyperlink" Target="https://www.cdc.gov/coronavirus/2019-ncov/downloads/sick-with-2019-nCoV-fact-sheet.pdf" TargetMode="External"/><Relationship Id="rId3" Type="http://schemas.openxmlformats.org/officeDocument/2006/relationships/hyperlink" Target="https://www.who.int/" TargetMode="External"/><Relationship Id="rId21" Type="http://schemas.openxmlformats.org/officeDocument/2006/relationships/image" Target="../media/image75.png"/><Relationship Id="rId7" Type="http://schemas.openxmlformats.org/officeDocument/2006/relationships/hyperlink" Target="https://www.osha.gov/SLTC/covid-19/" TargetMode="External"/><Relationship Id="rId12" Type="http://schemas.openxmlformats.org/officeDocument/2006/relationships/hyperlink" Target="https://www.cdc.gov/coronavirus/2019-ncov/travelers/index.html" TargetMode="External"/><Relationship Id="rId17" Type="http://schemas.openxmlformats.org/officeDocument/2006/relationships/hyperlink" Target="https://www.cdc.gov/coronavirus/2019-ncov/downloads/COVID19-symptoms.pdf" TargetMode="External"/><Relationship Id="rId2" Type="http://schemas.openxmlformats.org/officeDocument/2006/relationships/hyperlink" Target="https://www.cdc.gov/" TargetMode="External"/><Relationship Id="rId16" Type="http://schemas.openxmlformats.org/officeDocument/2006/relationships/hyperlink" Target="https://www.cdc.gov/coronavirus/2019-ncov/downloads/stop-the-spread-of-germs.pdf" TargetMode="External"/><Relationship Id="rId20" Type="http://schemas.openxmlformats.org/officeDocument/2006/relationships/hyperlink" Target="https://www.cdc.gov/coronavirus/2019-ncov/downloads/10Things.pdf" TargetMode="External"/><Relationship Id="rId1" Type="http://schemas.openxmlformats.org/officeDocument/2006/relationships/slideLayout" Target="../slideLayouts/slideLayout38.xml"/><Relationship Id="rId6" Type="http://schemas.openxmlformats.org/officeDocument/2006/relationships/hyperlink" Target="https://www.cdc.gov/coronavirus/2019-ncov/index.html" TargetMode="External"/><Relationship Id="rId11" Type="http://schemas.openxmlformats.org/officeDocument/2006/relationships/hyperlink" Target="https://www.cdc.gov/coronavirus/2019-ncov/specific-groups/high-risk-complications.html" TargetMode="External"/><Relationship Id="rId5" Type="http://schemas.openxmlformats.org/officeDocument/2006/relationships/hyperlink" Target="https://www.cdc.gov/coronavirus/2019-ncov/community/guidance-business-response.html" TargetMode="External"/><Relationship Id="rId15" Type="http://schemas.openxmlformats.org/officeDocument/2006/relationships/hyperlink" Target="https://www.cdc.gov/coronavirus/2019-ncov/about/share-facts-h.pdf" TargetMode="External"/><Relationship Id="rId10" Type="http://schemas.openxmlformats.org/officeDocument/2006/relationships/hyperlink" Target="https://www.cdc.gov/coronavirus/2019-ncov/faq.html" TargetMode="External"/><Relationship Id="rId19" Type="http://schemas.openxmlformats.org/officeDocument/2006/relationships/hyperlink" Target="https://www.cdc.gov/coronavirus/2019-ncov/downloads/2019-ncov-factsheet.pdf" TargetMode="External"/><Relationship Id="rId4" Type="http://schemas.openxmlformats.org/officeDocument/2006/relationships/hyperlink" Target="https://www.nih.gov/" TargetMode="External"/><Relationship Id="rId9" Type="http://schemas.openxmlformats.org/officeDocument/2006/relationships/hyperlink" Target="https://www.whitehouse.gov/wp-content/uploads/2020/03/03.16.20_coronavirus-guidance_8.5x11_315PM.pdf" TargetMode="External"/><Relationship Id="rId14" Type="http://schemas.openxmlformats.org/officeDocument/2006/relationships/hyperlink" Target="https://www.osha.gov/Publications/OSHA3990.pdf" TargetMode="External"/><Relationship Id="rId22" Type="http://schemas.openxmlformats.org/officeDocument/2006/relationships/hyperlink" Target="https://www.cdc.gov/coronavirus/2019-ncov/symptoms-testing/symptoms.html"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ondemand.puresafety.com/pandemic" TargetMode="Externa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10983B-AC29-B744-AC99-10A1A99F0B8F}"/>
              </a:ext>
            </a:extLst>
          </p:cNvPr>
          <p:cNvSpPr>
            <a:spLocks noGrp="1"/>
          </p:cNvSpPr>
          <p:nvPr>
            <p:ph type="ftr" sz="quarter" idx="14"/>
          </p:nvPr>
        </p:nvSpPr>
        <p:spPr/>
        <p:txBody>
          <a:bodyPr/>
          <a:lstStyle/>
          <a:p>
            <a:r>
              <a:rPr lang="en-US" dirty="0"/>
              <a:t>UL and the UL logo are trademarks of UL LLC © 2020.</a:t>
            </a:r>
          </a:p>
        </p:txBody>
      </p:sp>
      <p:sp>
        <p:nvSpPr>
          <p:cNvPr id="3" name="Text Placeholder 2">
            <a:extLst>
              <a:ext uri="{FF2B5EF4-FFF2-40B4-BE49-F238E27FC236}">
                <a16:creationId xmlns:a16="http://schemas.microsoft.com/office/drawing/2014/main" id="{742F8F27-27A4-7A4D-8343-063762AFFBB4}"/>
              </a:ext>
            </a:extLst>
          </p:cNvPr>
          <p:cNvSpPr>
            <a:spLocks noGrp="1"/>
          </p:cNvSpPr>
          <p:nvPr>
            <p:ph type="body" sz="quarter" idx="10"/>
          </p:nvPr>
        </p:nvSpPr>
        <p:spPr>
          <a:xfrm>
            <a:off x="301624" y="1781279"/>
            <a:ext cx="5641976" cy="1538883"/>
          </a:xfrm>
        </p:spPr>
        <p:txBody>
          <a:bodyPr/>
          <a:lstStyle/>
          <a:p>
            <a:r>
              <a:rPr lang="en-US" dirty="0"/>
              <a:t>How We Performed:</a:t>
            </a:r>
          </a:p>
          <a:p>
            <a:r>
              <a:rPr lang="en-US" sz="1600" dirty="0"/>
              <a:t>2018 Occupational Injury &amp; Fatality Data</a:t>
            </a:r>
          </a:p>
          <a:p>
            <a:endParaRPr lang="en-US" dirty="0"/>
          </a:p>
        </p:txBody>
      </p:sp>
      <p:sp>
        <p:nvSpPr>
          <p:cNvPr id="4" name="Text Placeholder 3">
            <a:extLst>
              <a:ext uri="{FF2B5EF4-FFF2-40B4-BE49-F238E27FC236}">
                <a16:creationId xmlns:a16="http://schemas.microsoft.com/office/drawing/2014/main" id="{EA1E15CA-6E36-8E45-BBBF-F1E6410A8B55}"/>
              </a:ext>
            </a:extLst>
          </p:cNvPr>
          <p:cNvSpPr>
            <a:spLocks noGrp="1"/>
          </p:cNvSpPr>
          <p:nvPr>
            <p:ph type="body" sz="quarter" idx="11"/>
          </p:nvPr>
        </p:nvSpPr>
        <p:spPr/>
        <p:txBody>
          <a:bodyPr/>
          <a:lstStyle/>
          <a:p>
            <a:r>
              <a:rPr lang="en-US" dirty="0"/>
              <a:t>Monday, April 13</a:t>
            </a:r>
            <a:r>
              <a:rPr lang="en-US" baseline="30000" dirty="0"/>
              <a:t>th</a:t>
            </a:r>
            <a:r>
              <a:rPr lang="en-US" dirty="0"/>
              <a:t> 2020</a:t>
            </a:r>
          </a:p>
        </p:txBody>
      </p:sp>
    </p:spTree>
    <p:extLst>
      <p:ext uri="{BB962C8B-B14F-4D97-AF65-F5344CB8AC3E}">
        <p14:creationId xmlns:p14="http://schemas.microsoft.com/office/powerpoint/2010/main" val="735133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C4EA22-AD88-478C-BF62-D9A20460F21A}"/>
              </a:ext>
            </a:extLst>
          </p:cNvPr>
          <p:cNvPicPr>
            <a:picLocks noChangeAspect="1"/>
          </p:cNvPicPr>
          <p:nvPr/>
        </p:nvPicPr>
        <p:blipFill>
          <a:blip r:embed="rId3"/>
          <a:stretch>
            <a:fillRect/>
          </a:stretch>
        </p:blipFill>
        <p:spPr>
          <a:xfrm>
            <a:off x="457200" y="263406"/>
            <a:ext cx="8153400" cy="4616687"/>
          </a:xfrm>
          <a:prstGeom prst="rect">
            <a:avLst/>
          </a:prstGeom>
        </p:spPr>
      </p:pic>
    </p:spTree>
    <p:extLst>
      <p:ext uri="{BB962C8B-B14F-4D97-AF65-F5344CB8AC3E}">
        <p14:creationId xmlns:p14="http://schemas.microsoft.com/office/powerpoint/2010/main" val="85576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C3BAA4-23C0-4C28-9DCC-D1D76E824820}"/>
              </a:ext>
            </a:extLst>
          </p:cNvPr>
          <p:cNvPicPr>
            <a:picLocks noChangeAspect="1"/>
          </p:cNvPicPr>
          <p:nvPr/>
        </p:nvPicPr>
        <p:blipFill>
          <a:blip r:embed="rId3"/>
          <a:stretch>
            <a:fillRect/>
          </a:stretch>
        </p:blipFill>
        <p:spPr>
          <a:xfrm>
            <a:off x="381000" y="406288"/>
            <a:ext cx="8458200" cy="4330923"/>
          </a:xfrm>
          <a:prstGeom prst="rect">
            <a:avLst/>
          </a:prstGeom>
        </p:spPr>
      </p:pic>
    </p:spTree>
    <p:extLst>
      <p:ext uri="{BB962C8B-B14F-4D97-AF65-F5344CB8AC3E}">
        <p14:creationId xmlns:p14="http://schemas.microsoft.com/office/powerpoint/2010/main" val="329594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9513F-B541-4CCA-BCC8-0523A48E542B}"/>
              </a:ext>
            </a:extLst>
          </p:cNvPr>
          <p:cNvPicPr>
            <a:picLocks noChangeAspect="1"/>
          </p:cNvPicPr>
          <p:nvPr/>
        </p:nvPicPr>
        <p:blipFill>
          <a:blip r:embed="rId3"/>
          <a:stretch>
            <a:fillRect/>
          </a:stretch>
        </p:blipFill>
        <p:spPr>
          <a:xfrm>
            <a:off x="533400" y="253881"/>
            <a:ext cx="8153400" cy="4635738"/>
          </a:xfrm>
          <a:prstGeom prst="rect">
            <a:avLst/>
          </a:prstGeom>
        </p:spPr>
      </p:pic>
    </p:spTree>
    <p:extLst>
      <p:ext uri="{BB962C8B-B14F-4D97-AF65-F5344CB8AC3E}">
        <p14:creationId xmlns:p14="http://schemas.microsoft.com/office/powerpoint/2010/main" val="211032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F37D4D-DC03-4EA4-A391-14D999A44BAD}"/>
              </a:ext>
            </a:extLst>
          </p:cNvPr>
          <p:cNvSpPr>
            <a:spLocks noGrp="1"/>
          </p:cNvSpPr>
          <p:nvPr>
            <p:ph type="body" sz="quarter" idx="15"/>
          </p:nvPr>
        </p:nvSpPr>
        <p:spPr/>
        <p:txBody>
          <a:bodyPr/>
          <a:lstStyle/>
          <a:p>
            <a:r>
              <a:rPr lang="en-US" dirty="0"/>
              <a:t>Non-Fatal Occupational Injuries</a:t>
            </a:r>
          </a:p>
          <a:p>
            <a:r>
              <a:rPr lang="en-US" sz="2400" dirty="0"/>
              <a:t>(Private Sector)</a:t>
            </a:r>
          </a:p>
        </p:txBody>
      </p:sp>
    </p:spTree>
    <p:extLst>
      <p:ext uri="{BB962C8B-B14F-4D97-AF65-F5344CB8AC3E}">
        <p14:creationId xmlns:p14="http://schemas.microsoft.com/office/powerpoint/2010/main" val="320383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F331-499A-4300-979E-7D0E8707BE7E}"/>
              </a:ext>
            </a:extLst>
          </p:cNvPr>
          <p:cNvSpPr>
            <a:spLocks noGrp="1"/>
          </p:cNvSpPr>
          <p:nvPr>
            <p:ph type="title"/>
          </p:nvPr>
        </p:nvSpPr>
        <p:spPr>
          <a:xfrm>
            <a:off x="301624" y="285750"/>
            <a:ext cx="8537576" cy="369332"/>
          </a:xfrm>
        </p:spPr>
        <p:txBody>
          <a:bodyPr wrap="square" anchor="t">
            <a:normAutofit/>
          </a:bodyPr>
          <a:lstStyle/>
          <a:p>
            <a:r>
              <a:rPr lang="en-US" dirty="0"/>
              <a:t>Nature of Injury</a:t>
            </a:r>
          </a:p>
        </p:txBody>
      </p:sp>
      <p:sp>
        <p:nvSpPr>
          <p:cNvPr id="10" name="Footer Placeholder 3">
            <a:extLst>
              <a:ext uri="{FF2B5EF4-FFF2-40B4-BE49-F238E27FC236}">
                <a16:creationId xmlns:a16="http://schemas.microsoft.com/office/drawing/2014/main" id="{FD67FC78-9554-434E-B063-56BC4891D568}"/>
              </a:ext>
            </a:extLst>
          </p:cNvPr>
          <p:cNvSpPr>
            <a:spLocks noGrp="1"/>
          </p:cNvSpPr>
          <p:nvPr>
            <p:ph type="ftr" sz="quarter" idx="11"/>
          </p:nvPr>
        </p:nvSpPr>
        <p:spPr>
          <a:xfrm>
            <a:off x="301624" y="4777313"/>
            <a:ext cx="3046412" cy="156637"/>
          </a:xfrm>
        </p:spPr>
        <p:txBody>
          <a:bodyPr/>
          <a:lstStyle/>
          <a:p>
            <a:r>
              <a:rPr lang="en-US" sz="1200" dirty="0"/>
              <a:t>Source: Bureau of Labor Statistics (2018)</a:t>
            </a:r>
          </a:p>
        </p:txBody>
      </p:sp>
      <p:graphicFrame>
        <p:nvGraphicFramePr>
          <p:cNvPr id="5" name="Content Placeholder 2">
            <a:extLst>
              <a:ext uri="{FF2B5EF4-FFF2-40B4-BE49-F238E27FC236}">
                <a16:creationId xmlns:a16="http://schemas.microsoft.com/office/drawing/2014/main" id="{D4715435-DDED-4F66-841E-B03EEDF7C1E8}"/>
              </a:ext>
            </a:extLst>
          </p:cNvPr>
          <p:cNvGraphicFramePr>
            <a:graphicFrameLocks noGrp="1"/>
          </p:cNvGraphicFramePr>
          <p:nvPr>
            <p:ph idx="1"/>
            <p:extLst>
              <p:ext uri="{D42A27DB-BD31-4B8C-83A1-F6EECF244321}">
                <p14:modId xmlns:p14="http://schemas.microsoft.com/office/powerpoint/2010/main" val="565620215"/>
              </p:ext>
            </p:extLst>
          </p:nvPr>
        </p:nvGraphicFramePr>
        <p:xfrm>
          <a:off x="301623" y="971550"/>
          <a:ext cx="8537563" cy="3421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9005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F331-499A-4300-979E-7D0E8707BE7E}"/>
              </a:ext>
            </a:extLst>
          </p:cNvPr>
          <p:cNvSpPr>
            <a:spLocks noGrp="1"/>
          </p:cNvSpPr>
          <p:nvPr>
            <p:ph type="title"/>
          </p:nvPr>
        </p:nvSpPr>
        <p:spPr>
          <a:xfrm>
            <a:off x="301624" y="285750"/>
            <a:ext cx="8537576" cy="369332"/>
          </a:xfrm>
        </p:spPr>
        <p:txBody>
          <a:bodyPr wrap="square" anchor="t">
            <a:normAutofit/>
          </a:bodyPr>
          <a:lstStyle/>
          <a:p>
            <a:r>
              <a:rPr lang="en-US" dirty="0"/>
              <a:t>Part of Body</a:t>
            </a:r>
          </a:p>
        </p:txBody>
      </p:sp>
      <p:sp>
        <p:nvSpPr>
          <p:cNvPr id="10" name="Footer Placeholder 3">
            <a:extLst>
              <a:ext uri="{FF2B5EF4-FFF2-40B4-BE49-F238E27FC236}">
                <a16:creationId xmlns:a16="http://schemas.microsoft.com/office/drawing/2014/main" id="{FD67FC78-9554-434E-B063-56BC4891D568}"/>
              </a:ext>
            </a:extLst>
          </p:cNvPr>
          <p:cNvSpPr>
            <a:spLocks noGrp="1"/>
          </p:cNvSpPr>
          <p:nvPr>
            <p:ph type="ftr" sz="quarter" idx="11"/>
          </p:nvPr>
        </p:nvSpPr>
        <p:spPr>
          <a:xfrm>
            <a:off x="301624" y="4777313"/>
            <a:ext cx="3046412" cy="156637"/>
          </a:xfrm>
        </p:spPr>
        <p:txBody>
          <a:bodyPr/>
          <a:lstStyle/>
          <a:p>
            <a:r>
              <a:rPr lang="en-US" sz="1200" dirty="0"/>
              <a:t>Source: Bureau of Labor Statistics (2018)</a:t>
            </a:r>
          </a:p>
        </p:txBody>
      </p:sp>
      <p:graphicFrame>
        <p:nvGraphicFramePr>
          <p:cNvPr id="5" name="Content Placeholder 2">
            <a:extLst>
              <a:ext uri="{FF2B5EF4-FFF2-40B4-BE49-F238E27FC236}">
                <a16:creationId xmlns:a16="http://schemas.microsoft.com/office/drawing/2014/main" id="{D4715435-DDED-4F66-841E-B03EEDF7C1E8}"/>
              </a:ext>
            </a:extLst>
          </p:cNvPr>
          <p:cNvGraphicFramePr>
            <a:graphicFrameLocks noGrp="1"/>
          </p:cNvGraphicFramePr>
          <p:nvPr>
            <p:ph idx="1"/>
            <p:extLst>
              <p:ext uri="{D42A27DB-BD31-4B8C-83A1-F6EECF244321}">
                <p14:modId xmlns:p14="http://schemas.microsoft.com/office/powerpoint/2010/main" val="96978653"/>
              </p:ext>
            </p:extLst>
          </p:nvPr>
        </p:nvGraphicFramePr>
        <p:xfrm>
          <a:off x="301623" y="971550"/>
          <a:ext cx="8537563" cy="3421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592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F331-499A-4300-979E-7D0E8707BE7E}"/>
              </a:ext>
            </a:extLst>
          </p:cNvPr>
          <p:cNvSpPr>
            <a:spLocks noGrp="1"/>
          </p:cNvSpPr>
          <p:nvPr>
            <p:ph type="title"/>
          </p:nvPr>
        </p:nvSpPr>
        <p:spPr>
          <a:xfrm>
            <a:off x="301624" y="285750"/>
            <a:ext cx="8537576" cy="369332"/>
          </a:xfrm>
        </p:spPr>
        <p:txBody>
          <a:bodyPr wrap="square" anchor="t">
            <a:normAutofit/>
          </a:bodyPr>
          <a:lstStyle/>
          <a:p>
            <a:r>
              <a:rPr lang="en-US" dirty="0"/>
              <a:t>Source of Injury</a:t>
            </a:r>
          </a:p>
        </p:txBody>
      </p:sp>
      <p:sp>
        <p:nvSpPr>
          <p:cNvPr id="10" name="Footer Placeholder 3">
            <a:extLst>
              <a:ext uri="{FF2B5EF4-FFF2-40B4-BE49-F238E27FC236}">
                <a16:creationId xmlns:a16="http://schemas.microsoft.com/office/drawing/2014/main" id="{FD67FC78-9554-434E-B063-56BC4891D568}"/>
              </a:ext>
            </a:extLst>
          </p:cNvPr>
          <p:cNvSpPr>
            <a:spLocks noGrp="1"/>
          </p:cNvSpPr>
          <p:nvPr>
            <p:ph type="ftr" sz="quarter" idx="11"/>
          </p:nvPr>
        </p:nvSpPr>
        <p:spPr>
          <a:xfrm>
            <a:off x="301624" y="4777313"/>
            <a:ext cx="3046412" cy="156637"/>
          </a:xfrm>
        </p:spPr>
        <p:txBody>
          <a:bodyPr/>
          <a:lstStyle/>
          <a:p>
            <a:r>
              <a:rPr lang="en-US" sz="1200" dirty="0"/>
              <a:t>Source: Bureau of Labor Statistics (2018)</a:t>
            </a:r>
          </a:p>
        </p:txBody>
      </p:sp>
      <p:graphicFrame>
        <p:nvGraphicFramePr>
          <p:cNvPr id="5" name="Content Placeholder 2">
            <a:extLst>
              <a:ext uri="{FF2B5EF4-FFF2-40B4-BE49-F238E27FC236}">
                <a16:creationId xmlns:a16="http://schemas.microsoft.com/office/drawing/2014/main" id="{D4715435-DDED-4F66-841E-B03EEDF7C1E8}"/>
              </a:ext>
            </a:extLst>
          </p:cNvPr>
          <p:cNvGraphicFramePr>
            <a:graphicFrameLocks noGrp="1"/>
          </p:cNvGraphicFramePr>
          <p:nvPr>
            <p:ph idx="1"/>
            <p:extLst>
              <p:ext uri="{D42A27DB-BD31-4B8C-83A1-F6EECF244321}">
                <p14:modId xmlns:p14="http://schemas.microsoft.com/office/powerpoint/2010/main" val="1488392655"/>
              </p:ext>
            </p:extLst>
          </p:nvPr>
        </p:nvGraphicFramePr>
        <p:xfrm>
          <a:off x="301623" y="971550"/>
          <a:ext cx="8537563" cy="3421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58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F331-499A-4300-979E-7D0E8707BE7E}"/>
              </a:ext>
            </a:extLst>
          </p:cNvPr>
          <p:cNvSpPr>
            <a:spLocks noGrp="1"/>
          </p:cNvSpPr>
          <p:nvPr>
            <p:ph type="title"/>
          </p:nvPr>
        </p:nvSpPr>
        <p:spPr>
          <a:xfrm>
            <a:off x="301624" y="285750"/>
            <a:ext cx="8537576" cy="369332"/>
          </a:xfrm>
        </p:spPr>
        <p:txBody>
          <a:bodyPr wrap="square" anchor="t">
            <a:normAutofit/>
          </a:bodyPr>
          <a:lstStyle/>
          <a:p>
            <a:r>
              <a:rPr lang="en-US" dirty="0"/>
              <a:t>Event</a:t>
            </a:r>
          </a:p>
        </p:txBody>
      </p:sp>
      <p:sp>
        <p:nvSpPr>
          <p:cNvPr id="10" name="Footer Placeholder 3">
            <a:extLst>
              <a:ext uri="{FF2B5EF4-FFF2-40B4-BE49-F238E27FC236}">
                <a16:creationId xmlns:a16="http://schemas.microsoft.com/office/drawing/2014/main" id="{FD67FC78-9554-434E-B063-56BC4891D568}"/>
              </a:ext>
            </a:extLst>
          </p:cNvPr>
          <p:cNvSpPr>
            <a:spLocks noGrp="1"/>
          </p:cNvSpPr>
          <p:nvPr>
            <p:ph type="ftr" sz="quarter" idx="11"/>
          </p:nvPr>
        </p:nvSpPr>
        <p:spPr>
          <a:xfrm>
            <a:off x="301624" y="4777313"/>
            <a:ext cx="3046412" cy="156637"/>
          </a:xfrm>
        </p:spPr>
        <p:txBody>
          <a:bodyPr/>
          <a:lstStyle/>
          <a:p>
            <a:r>
              <a:rPr lang="en-US" sz="1200" dirty="0"/>
              <a:t>Source: Bureau of Labor Statistics (2018)</a:t>
            </a:r>
          </a:p>
        </p:txBody>
      </p:sp>
      <p:graphicFrame>
        <p:nvGraphicFramePr>
          <p:cNvPr id="5" name="Content Placeholder 2">
            <a:extLst>
              <a:ext uri="{FF2B5EF4-FFF2-40B4-BE49-F238E27FC236}">
                <a16:creationId xmlns:a16="http://schemas.microsoft.com/office/drawing/2014/main" id="{D4715435-DDED-4F66-841E-B03EEDF7C1E8}"/>
              </a:ext>
            </a:extLst>
          </p:cNvPr>
          <p:cNvGraphicFramePr>
            <a:graphicFrameLocks noGrp="1"/>
          </p:cNvGraphicFramePr>
          <p:nvPr>
            <p:ph idx="1"/>
            <p:extLst>
              <p:ext uri="{D42A27DB-BD31-4B8C-83A1-F6EECF244321}">
                <p14:modId xmlns:p14="http://schemas.microsoft.com/office/powerpoint/2010/main" val="2523607121"/>
              </p:ext>
            </p:extLst>
          </p:nvPr>
        </p:nvGraphicFramePr>
        <p:xfrm>
          <a:off x="301623" y="971550"/>
          <a:ext cx="8537563" cy="3421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2668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F37D4D-DC03-4EA4-A391-14D999A44BAD}"/>
              </a:ext>
            </a:extLst>
          </p:cNvPr>
          <p:cNvSpPr>
            <a:spLocks noGrp="1"/>
          </p:cNvSpPr>
          <p:nvPr>
            <p:ph type="body" sz="quarter" idx="15"/>
          </p:nvPr>
        </p:nvSpPr>
        <p:spPr/>
        <p:txBody>
          <a:bodyPr/>
          <a:lstStyle/>
          <a:p>
            <a:r>
              <a:rPr lang="en-US" dirty="0"/>
              <a:t>Fatal Occupational Injuries</a:t>
            </a:r>
          </a:p>
        </p:txBody>
      </p:sp>
    </p:spTree>
    <p:extLst>
      <p:ext uri="{BB962C8B-B14F-4D97-AF65-F5344CB8AC3E}">
        <p14:creationId xmlns:p14="http://schemas.microsoft.com/office/powerpoint/2010/main" val="898710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8468D7-9828-4788-BA7C-6659D3E2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353193"/>
            <a:ext cx="3285756"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EAA10F5-216B-4F32-A5A3-D60778C725A2}"/>
              </a:ext>
            </a:extLst>
          </p:cNvPr>
          <p:cNvSpPr txBox="1">
            <a:spLocks/>
          </p:cNvSpPr>
          <p:nvPr/>
        </p:nvSpPr>
        <p:spPr>
          <a:xfrm>
            <a:off x="647271" y="759003"/>
            <a:ext cx="2562119" cy="3596556"/>
          </a:xfrm>
          <a:prstGeom prst="rect">
            <a:avLst/>
          </a:prstGeom>
        </p:spPr>
        <p:txBody>
          <a:bodyPr vert="horz" wrap="square" lIns="0" tIns="0" rIns="0" bIns="0" rtlCol="0" anchor="t">
            <a:normAutofit/>
          </a:bodyPr>
          <a:lstStyle>
            <a:lvl1pPr algn="l" defTabSz="457200" rtl="0" eaLnBrk="1" latinLnBrk="0" hangingPunct="1">
              <a:spcBef>
                <a:spcPct val="0"/>
              </a:spcBef>
              <a:buNone/>
              <a:defRPr sz="2400" b="0" kern="1200">
                <a:solidFill>
                  <a:schemeClr val="accent1"/>
                </a:solidFill>
                <a:latin typeface="+mj-lt"/>
                <a:ea typeface="+mj-ea"/>
                <a:cs typeface="+mj-cs"/>
              </a:defRPr>
            </a:lvl1pPr>
          </a:lstStyle>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p:txBody>
      </p:sp>
      <p:graphicFrame>
        <p:nvGraphicFramePr>
          <p:cNvPr id="9" name="Content Placeholder 2">
            <a:extLst>
              <a:ext uri="{FF2B5EF4-FFF2-40B4-BE49-F238E27FC236}">
                <a16:creationId xmlns:a16="http://schemas.microsoft.com/office/drawing/2014/main" id="{48958957-AA8D-4C02-9E4B-C3F9670D3A95}"/>
              </a:ext>
            </a:extLst>
          </p:cNvPr>
          <p:cNvGraphicFramePr>
            <a:graphicFrameLocks/>
          </p:cNvGraphicFramePr>
          <p:nvPr>
            <p:extLst>
              <p:ext uri="{D42A27DB-BD31-4B8C-83A1-F6EECF244321}">
                <p14:modId xmlns:p14="http://schemas.microsoft.com/office/powerpoint/2010/main" val="3809318537"/>
              </p:ext>
            </p:extLst>
          </p:nvPr>
        </p:nvGraphicFramePr>
        <p:xfrm>
          <a:off x="4114800" y="353193"/>
          <a:ext cx="4885203" cy="4414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2D43A7F-027A-41F6-96F8-A818DD18A921}"/>
              </a:ext>
            </a:extLst>
          </p:cNvPr>
          <p:cNvSpPr txBox="1"/>
          <p:nvPr/>
        </p:nvSpPr>
        <p:spPr>
          <a:xfrm>
            <a:off x="838200" y="1581150"/>
            <a:ext cx="2057400" cy="1200329"/>
          </a:xfrm>
          <a:prstGeom prst="rect">
            <a:avLst/>
          </a:prstGeom>
          <a:noFill/>
        </p:spPr>
        <p:txBody>
          <a:bodyPr wrap="square" rtlCol="0">
            <a:spAutoFit/>
          </a:bodyPr>
          <a:lstStyle/>
          <a:p>
            <a:pPr algn="ctr"/>
            <a:r>
              <a:rPr lang="en-US" sz="2400" dirty="0">
                <a:solidFill>
                  <a:schemeClr val="bg1"/>
                </a:solidFill>
              </a:rPr>
              <a:t>Fatal Occupational Injury Stats</a:t>
            </a:r>
          </a:p>
        </p:txBody>
      </p:sp>
    </p:spTree>
    <p:extLst>
      <p:ext uri="{BB962C8B-B14F-4D97-AF65-F5344CB8AC3E}">
        <p14:creationId xmlns:p14="http://schemas.microsoft.com/office/powerpoint/2010/main" val="333082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Placeholder 3" descr="A close up of a logo&#10;&#10;Description automatically generated">
            <a:extLst>
              <a:ext uri="{FF2B5EF4-FFF2-40B4-BE49-F238E27FC236}">
                <a16:creationId xmlns:a16="http://schemas.microsoft.com/office/drawing/2014/main" id="{451D9893-9A09-448B-AE46-002C929DD66B}"/>
              </a:ext>
            </a:extLst>
          </p:cNvPr>
          <p:cNvPicPr>
            <a:picLocks noGrp="1" noChangeAspect="1"/>
          </p:cNvPicPr>
          <p:nvPr>
            <p:ph type="pic" sz="quarter" idx="14"/>
          </p:nvPr>
        </p:nvPicPr>
        <p:blipFill>
          <a:blip r:embed="rId3"/>
          <a:srcRect t="19082" b="19082"/>
          <a:stretch>
            <a:fillRect/>
          </a:stretch>
        </p:blipFill>
        <p:spPr>
          <a:xfrm>
            <a:off x="3581400" y="-1053851"/>
            <a:ext cx="8537577" cy="6196628"/>
          </a:xfrm>
        </p:spPr>
      </p:pic>
      <p:sp>
        <p:nvSpPr>
          <p:cNvPr id="2" name="Text Placeholder 1">
            <a:extLst>
              <a:ext uri="{FF2B5EF4-FFF2-40B4-BE49-F238E27FC236}">
                <a16:creationId xmlns:a16="http://schemas.microsoft.com/office/drawing/2014/main" id="{2A2D0805-6D27-E649-B27C-E86299E2492B}"/>
              </a:ext>
            </a:extLst>
          </p:cNvPr>
          <p:cNvSpPr>
            <a:spLocks noGrp="1"/>
          </p:cNvSpPr>
          <p:nvPr>
            <p:ph type="body" sz="quarter" idx="10"/>
          </p:nvPr>
        </p:nvSpPr>
        <p:spPr>
          <a:xfrm>
            <a:off x="305816" y="972944"/>
            <a:ext cx="5180583" cy="3429000"/>
          </a:xfrm>
        </p:spPr>
        <p:txBody>
          <a:bodyPr/>
          <a:lstStyle/>
          <a:p>
            <a:r>
              <a:rPr lang="en-US" sz="1800" dirty="0"/>
              <a:t>High level BLS Info</a:t>
            </a:r>
          </a:p>
          <a:p>
            <a:r>
              <a:rPr lang="en-US" sz="1800" dirty="0"/>
              <a:t>Non-fatal Occupational Injuries (Private)</a:t>
            </a:r>
          </a:p>
          <a:p>
            <a:r>
              <a:rPr lang="en-US" sz="1800" dirty="0"/>
              <a:t>Fatal Occupational Injuries</a:t>
            </a:r>
          </a:p>
          <a:p>
            <a:r>
              <a:rPr lang="en-US" sz="1800" dirty="0"/>
              <a:t>OSHA </a:t>
            </a:r>
          </a:p>
          <a:p>
            <a:r>
              <a:rPr lang="en-US" sz="1800" dirty="0"/>
              <a:t>COVID-19 Resources</a:t>
            </a:r>
          </a:p>
          <a:p>
            <a:pPr marL="0" indent="0">
              <a:buNone/>
            </a:pPr>
            <a:endParaRPr lang="en-US" sz="1800" dirty="0"/>
          </a:p>
          <a:p>
            <a:endParaRPr lang="en-US" sz="1800" dirty="0"/>
          </a:p>
        </p:txBody>
      </p:sp>
      <p:sp>
        <p:nvSpPr>
          <p:cNvPr id="6" name="Title 5">
            <a:extLst>
              <a:ext uri="{FF2B5EF4-FFF2-40B4-BE49-F238E27FC236}">
                <a16:creationId xmlns:a16="http://schemas.microsoft.com/office/drawing/2014/main" id="{5CF189D2-4FA1-2040-80BF-FE8F3261513C}"/>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425344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8468D7-9828-4788-BA7C-6659D3E2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353193"/>
            <a:ext cx="3285756"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EAA10F5-216B-4F32-A5A3-D60778C725A2}"/>
              </a:ext>
            </a:extLst>
          </p:cNvPr>
          <p:cNvSpPr txBox="1">
            <a:spLocks/>
          </p:cNvSpPr>
          <p:nvPr/>
        </p:nvSpPr>
        <p:spPr>
          <a:xfrm>
            <a:off x="647271" y="759003"/>
            <a:ext cx="2562119" cy="3596556"/>
          </a:xfrm>
          <a:prstGeom prst="rect">
            <a:avLst/>
          </a:prstGeom>
        </p:spPr>
        <p:txBody>
          <a:bodyPr vert="horz" wrap="square" lIns="0" tIns="0" rIns="0" bIns="0" rtlCol="0" anchor="t">
            <a:normAutofit/>
          </a:bodyPr>
          <a:lstStyle>
            <a:lvl1pPr algn="l" defTabSz="457200" rtl="0" eaLnBrk="1" latinLnBrk="0" hangingPunct="1">
              <a:spcBef>
                <a:spcPct val="0"/>
              </a:spcBef>
              <a:buNone/>
              <a:defRPr sz="2400" b="0" kern="1200">
                <a:solidFill>
                  <a:schemeClr val="accent1"/>
                </a:solidFill>
                <a:latin typeface="+mj-lt"/>
                <a:ea typeface="+mj-ea"/>
                <a:cs typeface="+mj-cs"/>
              </a:defRPr>
            </a:lvl1pPr>
          </a:lstStyle>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p:txBody>
      </p:sp>
      <p:graphicFrame>
        <p:nvGraphicFramePr>
          <p:cNvPr id="9" name="Content Placeholder 2">
            <a:extLst>
              <a:ext uri="{FF2B5EF4-FFF2-40B4-BE49-F238E27FC236}">
                <a16:creationId xmlns:a16="http://schemas.microsoft.com/office/drawing/2014/main" id="{48958957-AA8D-4C02-9E4B-C3F9670D3A95}"/>
              </a:ext>
            </a:extLst>
          </p:cNvPr>
          <p:cNvGraphicFramePr>
            <a:graphicFrameLocks/>
          </p:cNvGraphicFramePr>
          <p:nvPr>
            <p:extLst>
              <p:ext uri="{D42A27DB-BD31-4B8C-83A1-F6EECF244321}">
                <p14:modId xmlns:p14="http://schemas.microsoft.com/office/powerpoint/2010/main" val="4102524751"/>
              </p:ext>
            </p:extLst>
          </p:nvPr>
        </p:nvGraphicFramePr>
        <p:xfrm>
          <a:off x="4114800" y="353193"/>
          <a:ext cx="4885203" cy="4414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2D43A7F-027A-41F6-96F8-A818DD18A921}"/>
              </a:ext>
            </a:extLst>
          </p:cNvPr>
          <p:cNvSpPr txBox="1"/>
          <p:nvPr/>
        </p:nvSpPr>
        <p:spPr>
          <a:xfrm>
            <a:off x="742735" y="2038350"/>
            <a:ext cx="2371190" cy="830997"/>
          </a:xfrm>
          <a:prstGeom prst="rect">
            <a:avLst/>
          </a:prstGeom>
          <a:noFill/>
        </p:spPr>
        <p:txBody>
          <a:bodyPr wrap="square" rtlCol="0">
            <a:spAutoFit/>
          </a:bodyPr>
          <a:lstStyle/>
          <a:p>
            <a:pPr algn="ctr"/>
            <a:r>
              <a:rPr lang="en-US" sz="2400" dirty="0">
                <a:solidFill>
                  <a:schemeClr val="bg1"/>
                </a:solidFill>
              </a:rPr>
              <a:t>Transportation Events (2,080)</a:t>
            </a:r>
          </a:p>
        </p:txBody>
      </p:sp>
    </p:spTree>
    <p:extLst>
      <p:ext uri="{BB962C8B-B14F-4D97-AF65-F5344CB8AC3E}">
        <p14:creationId xmlns:p14="http://schemas.microsoft.com/office/powerpoint/2010/main" val="3273821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958F43-FD17-47F2-849D-5002D0C7D9B4}"/>
              </a:ext>
            </a:extLst>
          </p:cNvPr>
          <p:cNvPicPr>
            <a:picLocks noChangeAspect="1"/>
          </p:cNvPicPr>
          <p:nvPr/>
        </p:nvPicPr>
        <p:blipFill>
          <a:blip r:embed="rId3"/>
          <a:stretch>
            <a:fillRect/>
          </a:stretch>
        </p:blipFill>
        <p:spPr>
          <a:xfrm>
            <a:off x="762000" y="263406"/>
            <a:ext cx="7467600" cy="4616687"/>
          </a:xfrm>
          <a:prstGeom prst="rect">
            <a:avLst/>
          </a:prstGeom>
        </p:spPr>
      </p:pic>
    </p:spTree>
    <p:extLst>
      <p:ext uri="{BB962C8B-B14F-4D97-AF65-F5344CB8AC3E}">
        <p14:creationId xmlns:p14="http://schemas.microsoft.com/office/powerpoint/2010/main" val="1013069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17892A-EE70-4608-96C2-8C29DF230B3E}"/>
              </a:ext>
            </a:extLst>
          </p:cNvPr>
          <p:cNvPicPr>
            <a:picLocks noChangeAspect="1"/>
          </p:cNvPicPr>
          <p:nvPr/>
        </p:nvPicPr>
        <p:blipFill>
          <a:blip r:embed="rId2"/>
          <a:stretch>
            <a:fillRect/>
          </a:stretch>
        </p:blipFill>
        <p:spPr>
          <a:xfrm>
            <a:off x="533400" y="234830"/>
            <a:ext cx="7848600" cy="4673840"/>
          </a:xfrm>
          <a:prstGeom prst="rect">
            <a:avLst/>
          </a:prstGeom>
        </p:spPr>
      </p:pic>
    </p:spTree>
    <p:extLst>
      <p:ext uri="{BB962C8B-B14F-4D97-AF65-F5344CB8AC3E}">
        <p14:creationId xmlns:p14="http://schemas.microsoft.com/office/powerpoint/2010/main" val="770898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F37D4D-DC03-4EA4-A391-14D999A44BAD}"/>
              </a:ext>
            </a:extLst>
          </p:cNvPr>
          <p:cNvSpPr>
            <a:spLocks noGrp="1"/>
          </p:cNvSpPr>
          <p:nvPr>
            <p:ph type="body" sz="quarter" idx="15"/>
          </p:nvPr>
        </p:nvSpPr>
        <p:spPr/>
        <p:txBody>
          <a:bodyPr/>
          <a:lstStyle/>
          <a:p>
            <a:r>
              <a:rPr lang="en-US" dirty="0"/>
              <a:t>OSHA: 2018 Information</a:t>
            </a:r>
          </a:p>
        </p:txBody>
      </p:sp>
    </p:spTree>
    <p:extLst>
      <p:ext uri="{BB962C8B-B14F-4D97-AF65-F5344CB8AC3E}">
        <p14:creationId xmlns:p14="http://schemas.microsoft.com/office/powerpoint/2010/main" val="923380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oom, drawing&#10;&#10;Description automatically generated">
            <a:extLst>
              <a:ext uri="{FF2B5EF4-FFF2-40B4-BE49-F238E27FC236}">
                <a16:creationId xmlns:a16="http://schemas.microsoft.com/office/drawing/2014/main" id="{70BE3ABC-D09D-47F5-8475-6F7263CF763D}"/>
              </a:ext>
            </a:extLst>
          </p:cNvPr>
          <p:cNvPicPr>
            <a:picLocks noChangeAspect="1"/>
          </p:cNvPicPr>
          <p:nvPr/>
        </p:nvPicPr>
        <p:blipFill>
          <a:blip r:embed="rId3"/>
          <a:stretch>
            <a:fillRect/>
          </a:stretch>
        </p:blipFill>
        <p:spPr>
          <a:xfrm>
            <a:off x="346710" y="339090"/>
            <a:ext cx="8450580" cy="4465320"/>
          </a:xfrm>
          <a:prstGeom prst="rect">
            <a:avLst/>
          </a:prstGeom>
        </p:spPr>
      </p:pic>
    </p:spTree>
    <p:extLst>
      <p:ext uri="{BB962C8B-B14F-4D97-AF65-F5344CB8AC3E}">
        <p14:creationId xmlns:p14="http://schemas.microsoft.com/office/powerpoint/2010/main" val="4095419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6F7A5E-6E50-4FB6-AB8F-0CF1FD45426D}"/>
              </a:ext>
            </a:extLst>
          </p:cNvPr>
          <p:cNvSpPr>
            <a:spLocks noGrp="1"/>
          </p:cNvSpPr>
          <p:nvPr>
            <p:ph type="body" sz="quarter" idx="10"/>
          </p:nvPr>
        </p:nvSpPr>
        <p:spPr>
          <a:xfrm>
            <a:off x="301626" y="971550"/>
            <a:ext cx="8539162" cy="3429000"/>
          </a:xfrm>
        </p:spPr>
        <p:txBody>
          <a:bodyPr wrap="square" anchor="t">
            <a:normAutofit/>
          </a:bodyPr>
          <a:lstStyle/>
          <a:p>
            <a:pPr marL="0" indent="0">
              <a:buNone/>
            </a:pPr>
            <a:r>
              <a:rPr lang="en-US" sz="2000" b="0" dirty="0"/>
              <a:t>10.</a:t>
            </a:r>
            <a:r>
              <a:rPr lang="en-US" b="0" dirty="0"/>
              <a:t>	</a:t>
            </a:r>
            <a:r>
              <a:rPr lang="en-US" sz="2000" b="0" dirty="0"/>
              <a:t>Eye and Face Protection: 1926.102, (1,536) </a:t>
            </a:r>
            <a:br>
              <a:rPr lang="en-US" sz="2000" b="0" dirty="0"/>
            </a:br>
            <a:r>
              <a:rPr lang="en-US" sz="2000" b="0" dirty="0"/>
              <a:t>9. 	Machine Guarding: 1926.212, (1,972) violations</a:t>
            </a:r>
            <a:br>
              <a:rPr lang="en-US" sz="2000" b="0" dirty="0"/>
            </a:br>
            <a:r>
              <a:rPr lang="en-US" sz="2000" b="0" dirty="0"/>
              <a:t>8. 	Fall Protection—Training Requirements: 1926.503,(1,982)</a:t>
            </a:r>
            <a:br>
              <a:rPr lang="en-US" sz="2000" b="0" dirty="0"/>
            </a:br>
            <a:r>
              <a:rPr lang="en-US" sz="2000" b="0" dirty="0"/>
              <a:t>7. 	Powered Industrial Trucks: 1910.178 (2,294)</a:t>
            </a:r>
            <a:br>
              <a:rPr lang="en-US" sz="2000" b="0" dirty="0"/>
            </a:br>
            <a:r>
              <a:rPr lang="en-US" sz="2000" b="0" dirty="0"/>
              <a:t>6. 	Ladders: 1926.1053, (2,812)</a:t>
            </a:r>
            <a:br>
              <a:rPr lang="en-US" sz="2000" b="0" dirty="0"/>
            </a:br>
            <a:r>
              <a:rPr lang="en-US" sz="2000" b="0" dirty="0"/>
              <a:t>5. 	Lockout/Tagout: 1910.147  (2,944)</a:t>
            </a:r>
            <a:br>
              <a:rPr lang="en-US" sz="2000" b="0" dirty="0"/>
            </a:br>
            <a:r>
              <a:rPr lang="en-US" sz="2000" b="0" dirty="0"/>
              <a:t>4. 	Respiratory Protection: 1910.134 (3,118) </a:t>
            </a:r>
            <a:br>
              <a:rPr lang="en-US" sz="2000" b="0" dirty="0"/>
            </a:br>
            <a:r>
              <a:rPr lang="en-US" sz="2000" b="0" dirty="0"/>
              <a:t>3. 	Scaffolds—General Requirements: 1926.451 (3,336) </a:t>
            </a:r>
            <a:br>
              <a:rPr lang="en-US" sz="2000" b="0" dirty="0"/>
            </a:br>
            <a:r>
              <a:rPr lang="en-US" sz="2000" b="0" dirty="0"/>
              <a:t>2. 	</a:t>
            </a:r>
            <a:r>
              <a:rPr lang="en-US" sz="2000" b="1" dirty="0"/>
              <a:t>Hazard Communication: 1910.1200 (4,552) </a:t>
            </a:r>
            <a:br>
              <a:rPr lang="en-US" sz="2000" b="0" dirty="0"/>
            </a:br>
            <a:r>
              <a:rPr lang="en-US" sz="2000" b="0" dirty="0"/>
              <a:t>1. 	</a:t>
            </a:r>
            <a:r>
              <a:rPr lang="en-US" sz="2000" b="1" dirty="0"/>
              <a:t>Fall Protection—General Requirements: 1926.501 (7,720)</a:t>
            </a:r>
          </a:p>
        </p:txBody>
      </p:sp>
      <p:sp>
        <p:nvSpPr>
          <p:cNvPr id="8" name="Title 2">
            <a:extLst>
              <a:ext uri="{FF2B5EF4-FFF2-40B4-BE49-F238E27FC236}">
                <a16:creationId xmlns:a16="http://schemas.microsoft.com/office/drawing/2014/main" id="{97FF11F9-2D05-4AA5-A71A-18193BE1B1D8}"/>
              </a:ext>
            </a:extLst>
          </p:cNvPr>
          <p:cNvSpPr>
            <a:spLocks noGrp="1"/>
          </p:cNvSpPr>
          <p:nvPr>
            <p:ph type="title"/>
          </p:nvPr>
        </p:nvSpPr>
        <p:spPr>
          <a:xfrm>
            <a:off x="301624" y="285750"/>
            <a:ext cx="8537576" cy="369332"/>
          </a:xfrm>
        </p:spPr>
        <p:txBody>
          <a:bodyPr/>
          <a:lstStyle/>
          <a:p>
            <a:r>
              <a:rPr lang="en-US" dirty="0"/>
              <a:t>VIOLATIONS (#)</a:t>
            </a:r>
          </a:p>
        </p:txBody>
      </p:sp>
    </p:spTree>
    <p:extLst>
      <p:ext uri="{BB962C8B-B14F-4D97-AF65-F5344CB8AC3E}">
        <p14:creationId xmlns:p14="http://schemas.microsoft.com/office/powerpoint/2010/main" val="2290098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404B9F-98CF-41EC-8DFC-262AE629F779}"/>
              </a:ext>
            </a:extLst>
          </p:cNvPr>
          <p:cNvSpPr>
            <a:spLocks noGrp="1"/>
          </p:cNvSpPr>
          <p:nvPr>
            <p:ph type="body" sz="quarter" idx="15"/>
          </p:nvPr>
        </p:nvSpPr>
        <p:spPr/>
        <p:txBody>
          <a:bodyPr/>
          <a:lstStyle/>
          <a:p>
            <a:r>
              <a:rPr lang="en-US" dirty="0"/>
              <a:t>COVID-19 Resources</a:t>
            </a:r>
          </a:p>
        </p:txBody>
      </p:sp>
    </p:spTree>
    <p:extLst>
      <p:ext uri="{BB962C8B-B14F-4D97-AF65-F5344CB8AC3E}">
        <p14:creationId xmlns:p14="http://schemas.microsoft.com/office/powerpoint/2010/main" val="609573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B4C4-A3D7-40E4-83E4-E417C62C8F79}"/>
              </a:ext>
            </a:extLst>
          </p:cNvPr>
          <p:cNvSpPr>
            <a:spLocks noGrp="1"/>
          </p:cNvSpPr>
          <p:nvPr>
            <p:ph type="title" idx="4294967295"/>
          </p:nvPr>
        </p:nvSpPr>
        <p:spPr>
          <a:xfrm>
            <a:off x="301624" y="359131"/>
            <a:ext cx="8537575" cy="369888"/>
          </a:xfrm>
        </p:spPr>
        <p:txBody>
          <a:bodyPr/>
          <a:lstStyle/>
          <a:p>
            <a:r>
              <a:rPr lang="en-US" dirty="0"/>
              <a:t>Communication/Resources</a:t>
            </a:r>
          </a:p>
        </p:txBody>
      </p:sp>
      <p:sp>
        <p:nvSpPr>
          <p:cNvPr id="3" name="Text Placeholder 2">
            <a:extLst>
              <a:ext uri="{FF2B5EF4-FFF2-40B4-BE49-F238E27FC236}">
                <a16:creationId xmlns:a16="http://schemas.microsoft.com/office/drawing/2014/main" id="{4EC26D11-74E9-43C0-A486-43899FE671AF}"/>
              </a:ext>
            </a:extLst>
          </p:cNvPr>
          <p:cNvSpPr>
            <a:spLocks noGrp="1"/>
          </p:cNvSpPr>
          <p:nvPr>
            <p:ph type="body" sz="quarter" idx="4294967295"/>
          </p:nvPr>
        </p:nvSpPr>
        <p:spPr>
          <a:xfrm>
            <a:off x="152400" y="949872"/>
            <a:ext cx="3051175" cy="3429000"/>
          </a:xfrm>
          <a:prstGeom prst="rect">
            <a:avLst/>
          </a:prstGeom>
        </p:spPr>
        <p:txBody>
          <a:bodyPr/>
          <a:lstStyle/>
          <a:p>
            <a:r>
              <a:rPr lang="en-US" b="1" u="sng" dirty="0"/>
              <a:t>AGENCIES:</a:t>
            </a:r>
          </a:p>
          <a:p>
            <a:r>
              <a:rPr lang="en-US" dirty="0">
                <a:hlinkClick r:id="rId2"/>
              </a:rPr>
              <a:t>Centers for Disease Control (CDC)</a:t>
            </a:r>
            <a:endParaRPr lang="en-US" dirty="0"/>
          </a:p>
          <a:p>
            <a:r>
              <a:rPr lang="en-US" dirty="0">
                <a:hlinkClick r:id="rId3"/>
              </a:rPr>
              <a:t>World Health Organization (WHO)</a:t>
            </a:r>
            <a:endParaRPr lang="en-US" dirty="0"/>
          </a:p>
          <a:p>
            <a:r>
              <a:rPr lang="en-US" dirty="0">
                <a:hlinkClick r:id="rId4"/>
              </a:rPr>
              <a:t>National Institutes of Health (NIH)</a:t>
            </a:r>
            <a:endParaRPr lang="en-US" dirty="0"/>
          </a:p>
          <a:p>
            <a:endParaRPr lang="en-US" dirty="0"/>
          </a:p>
        </p:txBody>
      </p:sp>
      <p:sp>
        <p:nvSpPr>
          <p:cNvPr id="4" name="Text Placeholder 2">
            <a:extLst>
              <a:ext uri="{FF2B5EF4-FFF2-40B4-BE49-F238E27FC236}">
                <a16:creationId xmlns:a16="http://schemas.microsoft.com/office/drawing/2014/main" id="{43E85E5C-E5AE-41E2-A998-6735C33AD8B2}"/>
              </a:ext>
            </a:extLst>
          </p:cNvPr>
          <p:cNvSpPr txBox="1">
            <a:spLocks/>
          </p:cNvSpPr>
          <p:nvPr/>
        </p:nvSpPr>
        <p:spPr>
          <a:xfrm>
            <a:off x="3084616" y="949872"/>
            <a:ext cx="3203576" cy="3429000"/>
          </a:xfrm>
          <a:prstGeom prst="rect">
            <a:avLst/>
          </a:prstGeom>
        </p:spPr>
        <p:txBody>
          <a:bodyPr lIns="0" tIns="0" rIns="0" bIns="0"/>
          <a:lstStyle>
            <a:lvl1pPr marL="0" indent="0" algn="l" defTabSz="457200" rtl="0" eaLnBrk="1" latinLnBrk="0" hangingPunct="1">
              <a:spcBef>
                <a:spcPts val="0"/>
              </a:spcBef>
              <a:spcAft>
                <a:spcPts val="1200"/>
              </a:spcAft>
              <a:buFont typeface="Arial" charset="0"/>
              <a:buNone/>
              <a:defRPr sz="1200" kern="1200">
                <a:solidFill>
                  <a:schemeClr val="tx1"/>
                </a:solidFill>
                <a:latin typeface="+mn-lt"/>
                <a:ea typeface="+mn-ea"/>
                <a:cs typeface="+mn-cs"/>
              </a:defRPr>
            </a:lvl1pPr>
            <a:lvl2pPr marL="173038" indent="-166688" algn="l" defTabSz="457200" rtl="0" eaLnBrk="1" latinLnBrk="0" hangingPunct="1">
              <a:spcBef>
                <a:spcPts val="0"/>
              </a:spcBef>
              <a:spcAft>
                <a:spcPts val="1200"/>
              </a:spcAft>
              <a:buFont typeface="Arial" charset="0"/>
              <a:buChar char="•"/>
              <a:tabLst/>
              <a:defRPr sz="1200" kern="1200">
                <a:solidFill>
                  <a:schemeClr val="tx1"/>
                </a:solidFill>
                <a:latin typeface="+mn-lt"/>
                <a:ea typeface="+mn-ea"/>
                <a:cs typeface="+mn-cs"/>
              </a:defRPr>
            </a:lvl2pPr>
            <a:lvl3pPr marL="346075" indent="-173038" algn="l" defTabSz="457200" rtl="0" eaLnBrk="1" latinLnBrk="0" hangingPunct="1">
              <a:spcBef>
                <a:spcPts val="0"/>
              </a:spcBef>
              <a:spcAft>
                <a:spcPts val="1200"/>
              </a:spcAft>
              <a:buFont typeface="Arial" charset="0"/>
              <a:buChar char="•"/>
              <a:tabLst/>
              <a:defRPr sz="1200" kern="1200">
                <a:solidFill>
                  <a:schemeClr val="tx1"/>
                </a:solidFill>
                <a:latin typeface="+mn-lt"/>
                <a:ea typeface="+mn-ea"/>
                <a:cs typeface="+mn-cs"/>
              </a:defRPr>
            </a:lvl3pPr>
            <a:lvl4pPr marL="517525" indent="-171450" algn="l" defTabSz="457200" rtl="0" eaLnBrk="1" latinLnBrk="0" hangingPunct="1">
              <a:spcBef>
                <a:spcPts val="0"/>
              </a:spcBef>
              <a:spcAft>
                <a:spcPts val="1200"/>
              </a:spcAft>
              <a:buFont typeface="Arial" panose="020B0604020202020204" pitchFamily="34" charset="0"/>
              <a:buChar char="•"/>
              <a:tabLst/>
              <a:defRPr sz="1200" kern="1200">
                <a:solidFill>
                  <a:schemeClr val="tx1"/>
                </a:solidFill>
                <a:latin typeface="+mn-lt"/>
                <a:ea typeface="+mn-ea"/>
                <a:cs typeface="+mn-cs"/>
              </a:defRPr>
            </a:lvl4pPr>
            <a:lvl5pPr marL="2057400" indent="-228600" algn="l" defTabSz="457200" rtl="0" eaLnBrk="1" latinLnBrk="0" hangingPunct="1">
              <a:spcBef>
                <a:spcPts val="0"/>
              </a:spcBef>
              <a:spcAft>
                <a:spcPts val="1200"/>
              </a:spcAft>
              <a:buFont typeface="Arial" charset="0"/>
              <a:buChar char="•"/>
              <a:defRPr sz="13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u="sng" dirty="0"/>
              <a:t>COVID-19 RESOURCES:</a:t>
            </a:r>
          </a:p>
          <a:p>
            <a:r>
              <a:rPr lang="en-US" dirty="0">
                <a:hlinkClick r:id="rId5"/>
              </a:rPr>
              <a:t>COVID-19 Business Response</a:t>
            </a:r>
          </a:p>
          <a:p>
            <a:r>
              <a:rPr lang="en-US" dirty="0">
                <a:hlinkClick r:id="rId6"/>
              </a:rPr>
              <a:t>COVID-19 Main Page </a:t>
            </a:r>
            <a:r>
              <a:rPr lang="en-US" dirty="0"/>
              <a:t>(CDC)</a:t>
            </a:r>
          </a:p>
          <a:p>
            <a:r>
              <a:rPr lang="en-US" dirty="0">
                <a:hlinkClick r:id="rId7"/>
              </a:rPr>
              <a:t>COVID-19 Main Page </a:t>
            </a:r>
            <a:r>
              <a:rPr lang="en-US" dirty="0"/>
              <a:t>(OSHA)</a:t>
            </a:r>
          </a:p>
          <a:p>
            <a:r>
              <a:rPr lang="en-US" dirty="0">
                <a:hlinkClick r:id="rId8"/>
              </a:rPr>
              <a:t>Guidance for Businesses/Employers</a:t>
            </a:r>
            <a:r>
              <a:rPr lang="en-US" dirty="0"/>
              <a:t> (CDC)</a:t>
            </a:r>
          </a:p>
          <a:p>
            <a:r>
              <a:rPr lang="en-US" dirty="0">
                <a:hlinkClick r:id="rId9"/>
              </a:rPr>
              <a:t>Guidelines for America </a:t>
            </a:r>
            <a:r>
              <a:rPr lang="en-US" dirty="0"/>
              <a:t>(WH.gov)</a:t>
            </a:r>
          </a:p>
          <a:p>
            <a:r>
              <a:rPr lang="en-US" dirty="0">
                <a:hlinkClick r:id="rId10"/>
              </a:rPr>
              <a:t>Frequently Asked Questions </a:t>
            </a:r>
            <a:r>
              <a:rPr lang="en-US" dirty="0"/>
              <a:t>(CDC)</a:t>
            </a:r>
          </a:p>
          <a:p>
            <a:r>
              <a:rPr lang="en-US" dirty="0">
                <a:hlinkClick r:id="rId11"/>
              </a:rPr>
              <a:t>High Risk Individuals </a:t>
            </a:r>
            <a:r>
              <a:rPr lang="en-US" dirty="0"/>
              <a:t>(CDC)</a:t>
            </a:r>
          </a:p>
          <a:p>
            <a:r>
              <a:rPr lang="en-US" dirty="0">
                <a:hlinkClick r:id="rId12"/>
              </a:rPr>
              <a:t>International &amp; Domestic Travel </a:t>
            </a:r>
            <a:r>
              <a:rPr lang="en-US" dirty="0"/>
              <a:t>(CDC)</a:t>
            </a:r>
          </a:p>
        </p:txBody>
      </p:sp>
      <p:sp>
        <p:nvSpPr>
          <p:cNvPr id="5" name="Text Placeholder 2">
            <a:extLst>
              <a:ext uri="{FF2B5EF4-FFF2-40B4-BE49-F238E27FC236}">
                <a16:creationId xmlns:a16="http://schemas.microsoft.com/office/drawing/2014/main" id="{800E53E6-E648-437E-BF7B-45E7F5133C0B}"/>
              </a:ext>
            </a:extLst>
          </p:cNvPr>
          <p:cNvSpPr txBox="1">
            <a:spLocks/>
          </p:cNvSpPr>
          <p:nvPr/>
        </p:nvSpPr>
        <p:spPr>
          <a:xfrm>
            <a:off x="6096000" y="949872"/>
            <a:ext cx="3203576" cy="3429000"/>
          </a:xfrm>
          <a:prstGeom prst="rect">
            <a:avLst/>
          </a:prstGeom>
        </p:spPr>
        <p:txBody>
          <a:bodyPr lIns="0" tIns="0" rIns="0" bIns="0"/>
          <a:lstStyle>
            <a:lvl1pPr marL="0" indent="0" algn="l" defTabSz="457200" rtl="0" eaLnBrk="1" latinLnBrk="0" hangingPunct="1">
              <a:spcBef>
                <a:spcPts val="0"/>
              </a:spcBef>
              <a:spcAft>
                <a:spcPts val="1200"/>
              </a:spcAft>
              <a:buFont typeface="Arial" charset="0"/>
              <a:buNone/>
              <a:defRPr sz="1200" kern="1200">
                <a:solidFill>
                  <a:schemeClr val="tx1"/>
                </a:solidFill>
                <a:latin typeface="+mn-lt"/>
                <a:ea typeface="+mn-ea"/>
                <a:cs typeface="+mn-cs"/>
              </a:defRPr>
            </a:lvl1pPr>
            <a:lvl2pPr marL="173038" indent="-166688" algn="l" defTabSz="457200" rtl="0" eaLnBrk="1" latinLnBrk="0" hangingPunct="1">
              <a:spcBef>
                <a:spcPts val="0"/>
              </a:spcBef>
              <a:spcAft>
                <a:spcPts val="1200"/>
              </a:spcAft>
              <a:buFont typeface="Arial" charset="0"/>
              <a:buChar char="•"/>
              <a:tabLst/>
              <a:defRPr sz="1200" kern="1200">
                <a:solidFill>
                  <a:schemeClr val="tx1"/>
                </a:solidFill>
                <a:latin typeface="+mn-lt"/>
                <a:ea typeface="+mn-ea"/>
                <a:cs typeface="+mn-cs"/>
              </a:defRPr>
            </a:lvl2pPr>
            <a:lvl3pPr marL="346075" indent="-173038" algn="l" defTabSz="457200" rtl="0" eaLnBrk="1" latinLnBrk="0" hangingPunct="1">
              <a:spcBef>
                <a:spcPts val="0"/>
              </a:spcBef>
              <a:spcAft>
                <a:spcPts val="1200"/>
              </a:spcAft>
              <a:buFont typeface="Arial" charset="0"/>
              <a:buChar char="•"/>
              <a:tabLst/>
              <a:defRPr sz="1200" kern="1200">
                <a:solidFill>
                  <a:schemeClr val="tx1"/>
                </a:solidFill>
                <a:latin typeface="+mn-lt"/>
                <a:ea typeface="+mn-ea"/>
                <a:cs typeface="+mn-cs"/>
              </a:defRPr>
            </a:lvl3pPr>
            <a:lvl4pPr marL="517525" indent="-171450" algn="l" defTabSz="457200" rtl="0" eaLnBrk="1" latinLnBrk="0" hangingPunct="1">
              <a:spcBef>
                <a:spcPts val="0"/>
              </a:spcBef>
              <a:spcAft>
                <a:spcPts val="1200"/>
              </a:spcAft>
              <a:buFont typeface="Arial" panose="020B0604020202020204" pitchFamily="34" charset="0"/>
              <a:buChar char="•"/>
              <a:tabLst/>
              <a:defRPr sz="1200" kern="1200">
                <a:solidFill>
                  <a:schemeClr val="tx1"/>
                </a:solidFill>
                <a:latin typeface="+mn-lt"/>
                <a:ea typeface="+mn-ea"/>
                <a:cs typeface="+mn-cs"/>
              </a:defRPr>
            </a:lvl4pPr>
            <a:lvl5pPr marL="2057400" indent="-228600" algn="l" defTabSz="457200" rtl="0" eaLnBrk="1" latinLnBrk="0" hangingPunct="1">
              <a:spcBef>
                <a:spcPts val="0"/>
              </a:spcBef>
              <a:spcAft>
                <a:spcPts val="1200"/>
              </a:spcAft>
              <a:buFont typeface="Arial" charset="0"/>
              <a:buChar char="•"/>
              <a:defRPr sz="13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u="sng" dirty="0"/>
              <a:t>PRINTABLE RESOURCES:</a:t>
            </a:r>
          </a:p>
          <a:p>
            <a:r>
              <a:rPr lang="en-US" dirty="0">
                <a:hlinkClick r:id="rId13"/>
              </a:rPr>
              <a:t>COVID-19 Graphics/Images </a:t>
            </a:r>
            <a:r>
              <a:rPr lang="en-US" dirty="0"/>
              <a:t>(CDC)</a:t>
            </a:r>
          </a:p>
          <a:p>
            <a:r>
              <a:rPr lang="en-US" dirty="0">
                <a:hlinkClick r:id="rId9"/>
              </a:rPr>
              <a:t>COVID-19 Guidelines for America </a:t>
            </a:r>
            <a:r>
              <a:rPr lang="en-US" dirty="0"/>
              <a:t>(WH.gov)</a:t>
            </a:r>
          </a:p>
          <a:p>
            <a:r>
              <a:rPr lang="en-US" dirty="0">
                <a:hlinkClick r:id="rId14"/>
              </a:rPr>
              <a:t>Guidance for Preparing Workplaces </a:t>
            </a:r>
            <a:r>
              <a:rPr lang="en-US" dirty="0">
                <a:hlinkClick r:id="rId13"/>
              </a:rPr>
              <a:t>(OSHA)</a:t>
            </a:r>
          </a:p>
          <a:p>
            <a:r>
              <a:rPr lang="en-US" dirty="0">
                <a:hlinkClick r:id="rId15"/>
              </a:rPr>
              <a:t>Share the Facts </a:t>
            </a:r>
            <a:r>
              <a:rPr lang="en-US" dirty="0"/>
              <a:t>(CDC)</a:t>
            </a:r>
            <a:endParaRPr lang="en-US" dirty="0">
              <a:hlinkClick r:id="rId16"/>
            </a:endParaRPr>
          </a:p>
          <a:p>
            <a:r>
              <a:rPr lang="en-US" dirty="0">
                <a:hlinkClick r:id="rId16"/>
              </a:rPr>
              <a:t>Stopping the Spread of Germs PDF </a:t>
            </a:r>
            <a:r>
              <a:rPr lang="en-US" dirty="0"/>
              <a:t>(CDC)</a:t>
            </a:r>
          </a:p>
          <a:p>
            <a:r>
              <a:rPr lang="en-US" dirty="0">
                <a:hlinkClick r:id="rId17"/>
              </a:rPr>
              <a:t>Symptoms PDF </a:t>
            </a:r>
            <a:r>
              <a:rPr lang="en-US" dirty="0"/>
              <a:t>(CDC)</a:t>
            </a:r>
          </a:p>
          <a:p>
            <a:r>
              <a:rPr lang="en-US" dirty="0">
                <a:hlinkClick r:id="rId18"/>
              </a:rPr>
              <a:t>What To Do If Sick </a:t>
            </a:r>
            <a:r>
              <a:rPr lang="en-US" dirty="0"/>
              <a:t>(CDC)</a:t>
            </a:r>
          </a:p>
          <a:p>
            <a:r>
              <a:rPr lang="en-US" dirty="0">
                <a:hlinkClick r:id="rId19"/>
              </a:rPr>
              <a:t>What You Need To Know </a:t>
            </a:r>
            <a:r>
              <a:rPr lang="en-US" dirty="0"/>
              <a:t>(CDC)</a:t>
            </a:r>
          </a:p>
          <a:p>
            <a:r>
              <a:rPr lang="en-US" dirty="0">
                <a:hlinkClick r:id="rId20"/>
              </a:rPr>
              <a:t>10 Things: Possible/Confirmed PDF </a:t>
            </a:r>
            <a:r>
              <a:rPr lang="en-US" dirty="0"/>
              <a:t>(CDC)</a:t>
            </a:r>
          </a:p>
        </p:txBody>
      </p:sp>
      <p:pic>
        <p:nvPicPr>
          <p:cNvPr id="6" name="Picture 5">
            <a:extLst>
              <a:ext uri="{FF2B5EF4-FFF2-40B4-BE49-F238E27FC236}">
                <a16:creationId xmlns:a16="http://schemas.microsoft.com/office/drawing/2014/main" id="{7AECC8C7-DCC8-4018-9212-D5CD0151A7FE}"/>
              </a:ext>
            </a:extLst>
          </p:cNvPr>
          <p:cNvPicPr>
            <a:picLocks noChangeAspect="1"/>
          </p:cNvPicPr>
          <p:nvPr/>
        </p:nvPicPr>
        <p:blipFill>
          <a:blip r:embed="rId21"/>
          <a:stretch>
            <a:fillRect/>
          </a:stretch>
        </p:blipFill>
        <p:spPr>
          <a:xfrm>
            <a:off x="381000" y="2419350"/>
            <a:ext cx="1635490" cy="2571941"/>
          </a:xfrm>
          <a:prstGeom prst="rect">
            <a:avLst/>
          </a:prstGeom>
        </p:spPr>
      </p:pic>
      <p:sp>
        <p:nvSpPr>
          <p:cNvPr id="9" name="Thought Bubble: Cloud 8">
            <a:extLst>
              <a:ext uri="{FF2B5EF4-FFF2-40B4-BE49-F238E27FC236}">
                <a16:creationId xmlns:a16="http://schemas.microsoft.com/office/drawing/2014/main" id="{9021EF75-031F-41CD-8CA2-AF1CD49E6C22}"/>
              </a:ext>
            </a:extLst>
          </p:cNvPr>
          <p:cNvSpPr/>
          <p:nvPr/>
        </p:nvSpPr>
        <p:spPr>
          <a:xfrm>
            <a:off x="2040302" y="3867150"/>
            <a:ext cx="1635490" cy="1124141"/>
          </a:xfrm>
          <a:prstGeom prst="cloudCallout">
            <a:avLst>
              <a:gd name="adj1" fmla="val -81458"/>
              <a:gd name="adj2" fmla="val -80289"/>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Click </a:t>
            </a:r>
            <a:r>
              <a:rPr lang="en-US" sz="900" dirty="0">
                <a:solidFill>
                  <a:schemeClr val="tx1"/>
                </a:solidFill>
                <a:hlinkClick r:id="rId22"/>
              </a:rPr>
              <a:t>HERE</a:t>
            </a:r>
            <a:r>
              <a:rPr lang="en-US" sz="900" dirty="0">
                <a:solidFill>
                  <a:schemeClr val="tx1"/>
                </a:solidFill>
              </a:rPr>
              <a:t> to register for COVID-19 updates from the CDC (bottom left of page</a:t>
            </a:r>
            <a:r>
              <a:rPr lang="en-US" sz="1050" dirty="0">
                <a:solidFill>
                  <a:schemeClr val="tx1"/>
                </a:solidFill>
              </a:rPr>
              <a:t>)</a:t>
            </a:r>
          </a:p>
        </p:txBody>
      </p:sp>
    </p:spTree>
    <p:extLst>
      <p:ext uri="{BB962C8B-B14F-4D97-AF65-F5344CB8AC3E}">
        <p14:creationId xmlns:p14="http://schemas.microsoft.com/office/powerpoint/2010/main" val="1195579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33C0B8-62A7-4141-B078-44160A47BBF1}"/>
              </a:ext>
            </a:extLst>
          </p:cNvPr>
          <p:cNvSpPr>
            <a:spLocks noGrp="1"/>
          </p:cNvSpPr>
          <p:nvPr>
            <p:ph type="body" sz="quarter" idx="10"/>
          </p:nvPr>
        </p:nvSpPr>
        <p:spPr>
          <a:xfrm>
            <a:off x="762000" y="971550"/>
            <a:ext cx="7926387" cy="3581400"/>
          </a:xfrm>
        </p:spPr>
        <p:txBody>
          <a:bodyPr/>
          <a:lstStyle/>
          <a:p>
            <a:pPr marL="457200" indent="-457200">
              <a:buFont typeface="Arial" panose="020B0604020202020204" pitchFamily="34" charset="0"/>
              <a:buChar char="•"/>
            </a:pPr>
            <a:r>
              <a:rPr lang="en-US" sz="2400" dirty="0"/>
              <a:t>Infection Control – Handwashing</a:t>
            </a:r>
          </a:p>
          <a:p>
            <a:pPr marL="457200" indent="-457200">
              <a:buFont typeface="Arial" panose="020B0604020202020204" pitchFamily="34" charset="0"/>
              <a:buChar char="•"/>
            </a:pPr>
            <a:r>
              <a:rPr lang="en-US" sz="2400" dirty="0"/>
              <a:t>Coronavirus Disease 2019</a:t>
            </a:r>
          </a:p>
          <a:p>
            <a:pPr marL="457200" indent="-457200">
              <a:buFont typeface="Arial" panose="020B0604020202020204" pitchFamily="34" charset="0"/>
              <a:buChar char="•"/>
            </a:pPr>
            <a:r>
              <a:rPr lang="en-US" sz="2400" dirty="0"/>
              <a:t>Pandemic and Influenza</a:t>
            </a:r>
            <a:endParaRPr lang="en-US" sz="2400" dirty="0">
              <a:hlinkClick r:id="rId2"/>
            </a:endParaRPr>
          </a:p>
          <a:p>
            <a:pPr marL="0" indent="0" algn="ctr">
              <a:buNone/>
            </a:pPr>
            <a:endParaRPr lang="en-US" sz="2800" dirty="0">
              <a:hlinkClick r:id="rId2"/>
            </a:endParaRPr>
          </a:p>
          <a:p>
            <a:pPr marL="0" indent="0" algn="ctr">
              <a:buNone/>
            </a:pPr>
            <a:r>
              <a:rPr lang="en-US" sz="2800" dirty="0">
                <a:hlinkClick r:id="rId2"/>
              </a:rPr>
              <a:t>Click here to access free Pandemic Awareness courses </a:t>
            </a:r>
            <a:endParaRPr lang="en-US" sz="2800" dirty="0"/>
          </a:p>
          <a:p>
            <a:pPr marL="57150" lvl="1"/>
            <a:endParaRPr lang="en-US" b="0" dirty="0"/>
          </a:p>
          <a:p>
            <a:pPr marL="57150" lvl="1"/>
            <a:endParaRPr lang="en-US" b="0" dirty="0"/>
          </a:p>
        </p:txBody>
      </p:sp>
      <p:sp>
        <p:nvSpPr>
          <p:cNvPr id="3" name="Title 2">
            <a:extLst>
              <a:ext uri="{FF2B5EF4-FFF2-40B4-BE49-F238E27FC236}">
                <a16:creationId xmlns:a16="http://schemas.microsoft.com/office/drawing/2014/main" id="{D858B851-A92A-46DB-A271-59CD14F55DD8}"/>
              </a:ext>
            </a:extLst>
          </p:cNvPr>
          <p:cNvSpPr>
            <a:spLocks noGrp="1"/>
          </p:cNvSpPr>
          <p:nvPr>
            <p:ph type="title"/>
          </p:nvPr>
        </p:nvSpPr>
        <p:spPr/>
        <p:txBody>
          <a:bodyPr/>
          <a:lstStyle/>
          <a:p>
            <a:r>
              <a:rPr lang="en-US" dirty="0"/>
              <a:t>Free Course Access</a:t>
            </a:r>
          </a:p>
        </p:txBody>
      </p:sp>
    </p:spTree>
    <p:extLst>
      <p:ext uri="{BB962C8B-B14F-4D97-AF65-F5344CB8AC3E}">
        <p14:creationId xmlns:p14="http://schemas.microsoft.com/office/powerpoint/2010/main" val="2209375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C747CEA-67C0-6C43-874F-739AA9B56E2D}"/>
              </a:ext>
            </a:extLst>
          </p:cNvPr>
          <p:cNvSpPr>
            <a:spLocks noGrp="1"/>
          </p:cNvSpPr>
          <p:nvPr>
            <p:ph type="body" sz="quarter" idx="15"/>
          </p:nvPr>
        </p:nvSpPr>
        <p:spPr/>
        <p:txBody>
          <a:bodyPr/>
          <a:lstStyle/>
          <a:p>
            <a:pPr lvl="0"/>
            <a:r>
              <a:rPr lang="en-US" dirty="0"/>
              <a:t>Questions?</a:t>
            </a:r>
          </a:p>
        </p:txBody>
      </p:sp>
      <p:sp>
        <p:nvSpPr>
          <p:cNvPr id="4" name="Text Placeholder 3">
            <a:extLst>
              <a:ext uri="{FF2B5EF4-FFF2-40B4-BE49-F238E27FC236}">
                <a16:creationId xmlns:a16="http://schemas.microsoft.com/office/drawing/2014/main" id="{75D43BF8-B91E-6A47-9220-BB25C39C3743}"/>
              </a:ext>
            </a:extLst>
          </p:cNvPr>
          <p:cNvSpPr>
            <a:spLocks noGrp="1"/>
          </p:cNvSpPr>
          <p:nvPr>
            <p:ph type="body" sz="quarter" idx="12"/>
          </p:nvPr>
        </p:nvSpPr>
        <p:spPr>
          <a:xfrm>
            <a:off x="990600" y="2038350"/>
            <a:ext cx="2976880" cy="298450"/>
          </a:xfrm>
        </p:spPr>
        <p:txBody>
          <a:bodyPr/>
          <a:lstStyle/>
          <a:p>
            <a:r>
              <a:rPr lang="en-US" dirty="0"/>
              <a:t>Contact Us: </a:t>
            </a:r>
          </a:p>
          <a:p>
            <a:r>
              <a:rPr lang="en-US" dirty="0"/>
              <a:t>NAME: Eric Glass</a:t>
            </a:r>
          </a:p>
          <a:p>
            <a:r>
              <a:rPr lang="en-US" dirty="0"/>
              <a:t>EMAIL: Eric.Glass@ul.com</a:t>
            </a:r>
          </a:p>
          <a:p>
            <a:endParaRPr lang="en-US" dirty="0"/>
          </a:p>
          <a:p>
            <a:endParaRPr lang="en-US" dirty="0"/>
          </a:p>
          <a:p>
            <a:endParaRPr lang="en-US" dirty="0"/>
          </a:p>
        </p:txBody>
      </p:sp>
    </p:spTree>
    <p:extLst>
      <p:ext uri="{BB962C8B-B14F-4D97-AF65-F5344CB8AC3E}">
        <p14:creationId xmlns:p14="http://schemas.microsoft.com/office/powerpoint/2010/main" val="5834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780900-8140-6449-9763-FB102D7A7C9C}"/>
              </a:ext>
            </a:extLst>
          </p:cNvPr>
          <p:cNvSpPr>
            <a:spLocks noGrp="1"/>
          </p:cNvSpPr>
          <p:nvPr>
            <p:ph type="title"/>
          </p:nvPr>
        </p:nvSpPr>
        <p:spPr/>
        <p:txBody>
          <a:bodyPr/>
          <a:lstStyle/>
          <a:p>
            <a:r>
              <a:rPr lang="en-US" dirty="0"/>
              <a:t>Today’s speakers</a:t>
            </a:r>
          </a:p>
        </p:txBody>
      </p:sp>
      <p:pic>
        <p:nvPicPr>
          <p:cNvPr id="1028" name="Picture 4" descr="Eric Glass - UL EHS Sustainability">
            <a:extLst>
              <a:ext uri="{FF2B5EF4-FFF2-40B4-BE49-F238E27FC236}">
                <a16:creationId xmlns:a16="http://schemas.microsoft.com/office/drawing/2014/main" id="{30E294AE-8BB9-4804-A3F7-634BF62F35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301" b="21682"/>
          <a:stretch/>
        </p:blipFill>
        <p:spPr bwMode="auto">
          <a:xfrm>
            <a:off x="457200" y="1039941"/>
            <a:ext cx="1410130" cy="142218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962801F-54BD-4EBC-9455-85F86A31511F}"/>
              </a:ext>
            </a:extLst>
          </p:cNvPr>
          <p:cNvSpPr txBox="1"/>
          <p:nvPr/>
        </p:nvSpPr>
        <p:spPr>
          <a:xfrm>
            <a:off x="2209800" y="1210970"/>
            <a:ext cx="1752600" cy="1169551"/>
          </a:xfrm>
          <a:prstGeom prst="rect">
            <a:avLst/>
          </a:prstGeom>
          <a:noFill/>
        </p:spPr>
        <p:txBody>
          <a:bodyPr wrap="square" rtlCol="0">
            <a:spAutoFit/>
          </a:bodyPr>
          <a:lstStyle/>
          <a:p>
            <a:pPr algn="ctr"/>
            <a:r>
              <a:rPr lang="en-US" sz="1400" b="1" dirty="0"/>
              <a:t>Eric Glass</a:t>
            </a:r>
          </a:p>
          <a:p>
            <a:pPr algn="ctr"/>
            <a:r>
              <a:rPr lang="en-US" sz="1400" dirty="0"/>
              <a:t>Senior Risk &amp; Safety Advisor</a:t>
            </a:r>
          </a:p>
          <a:p>
            <a:pPr algn="ctr"/>
            <a:endParaRPr lang="en-US" sz="1400" dirty="0"/>
          </a:p>
          <a:p>
            <a:pPr algn="ctr"/>
            <a:r>
              <a:rPr lang="en-US" sz="1400" dirty="0"/>
              <a:t>Eric.Glass@ul.com</a:t>
            </a:r>
          </a:p>
        </p:txBody>
      </p:sp>
      <p:sp>
        <p:nvSpPr>
          <p:cNvPr id="5" name="Rectangle 34">
            <a:extLst>
              <a:ext uri="{FF2B5EF4-FFF2-40B4-BE49-F238E27FC236}">
                <a16:creationId xmlns:a16="http://schemas.microsoft.com/office/drawing/2014/main" id="{AB9B80F6-E974-4A8A-8FCC-90BF6708BDD8}"/>
              </a:ext>
            </a:extLst>
          </p:cNvPr>
          <p:cNvSpPr>
            <a:spLocks noChangeArrowheads="1"/>
          </p:cNvSpPr>
          <p:nvPr/>
        </p:nvSpPr>
        <p:spPr bwMode="gray">
          <a:xfrm>
            <a:off x="4419600" y="563694"/>
            <a:ext cx="4419600" cy="369332"/>
          </a:xfrm>
          <a:prstGeom prst="rect">
            <a:avLst/>
          </a:prstGeom>
          <a:solidFill>
            <a:schemeClr val="accent5"/>
          </a:solidFill>
          <a:ln w="12700">
            <a:solidFill>
              <a:schemeClr val="bg1"/>
            </a:solidFill>
            <a:miter lim="800000"/>
            <a:headEnd/>
            <a:tailEnd/>
          </a:ln>
          <a:effectLst/>
        </p:spPr>
        <p:txBody>
          <a:bodyPr wrap="none" lIns="90488" tIns="44450" rIns="90488" bIns="44450" anchor="t"/>
          <a:lstStyle/>
          <a:p>
            <a:pPr algn="ctr">
              <a:spcBef>
                <a:spcPct val="70000"/>
              </a:spcBef>
              <a:buClr>
                <a:srgbClr val="CC9900"/>
              </a:buClr>
            </a:pPr>
            <a:r>
              <a:rPr lang="en-GB" sz="1600" dirty="0">
                <a:solidFill>
                  <a:prstClr val="white"/>
                </a:solidFill>
                <a:latin typeface="Arial"/>
              </a:rPr>
              <a:t>RELEVANT EXPERIENCE</a:t>
            </a:r>
          </a:p>
        </p:txBody>
      </p:sp>
      <p:sp>
        <p:nvSpPr>
          <p:cNvPr id="6" name="Rectangle 28">
            <a:extLst>
              <a:ext uri="{FF2B5EF4-FFF2-40B4-BE49-F238E27FC236}">
                <a16:creationId xmlns:a16="http://schemas.microsoft.com/office/drawing/2014/main" id="{E89777AD-FC49-4079-842B-681C8374EEAE}"/>
              </a:ext>
            </a:extLst>
          </p:cNvPr>
          <p:cNvSpPr>
            <a:spLocks noChangeArrowheads="1"/>
          </p:cNvSpPr>
          <p:nvPr/>
        </p:nvSpPr>
        <p:spPr bwMode="auto">
          <a:xfrm>
            <a:off x="4297942" y="1196778"/>
            <a:ext cx="4735515" cy="3946722"/>
          </a:xfrm>
          <a:prstGeom prst="rect">
            <a:avLst/>
          </a:prstGeom>
          <a:noFill/>
          <a:ln w="12700" algn="ctr">
            <a:noFill/>
            <a:miter lim="800000"/>
            <a:headEnd/>
            <a:tailEnd/>
          </a:ln>
          <a:effectLst/>
        </p:spPr>
        <p:txBody>
          <a:bodyPr lIns="90488" tIns="44450" rIns="90488" bIns="44450"/>
          <a:lstStyle/>
          <a:p>
            <a:r>
              <a:rPr lang="en-GB" sz="1200" b="1" u="sng" dirty="0">
                <a:latin typeface="Arial"/>
              </a:rPr>
              <a:t>Federated Insurance</a:t>
            </a:r>
          </a:p>
          <a:p>
            <a:pPr marL="180975" indent="-180975">
              <a:spcBef>
                <a:spcPts val="300"/>
              </a:spcBef>
              <a:spcAft>
                <a:spcPts val="300"/>
              </a:spcAft>
              <a:buClr>
                <a:srgbClr val="0C6E7A"/>
              </a:buClr>
              <a:buFont typeface="Arial" panose="020B0604020202020204" pitchFamily="34" charset="0"/>
              <a:buChar char="•"/>
            </a:pPr>
            <a:r>
              <a:rPr lang="en-GB" sz="1200" b="1" dirty="0">
                <a:solidFill>
                  <a:srgbClr val="000000"/>
                </a:solidFill>
                <a:latin typeface="Arial"/>
              </a:rPr>
              <a:t>Hazard Analysis</a:t>
            </a:r>
            <a:r>
              <a:rPr lang="en-GB" sz="1200" b="1" dirty="0">
                <a:solidFill>
                  <a:srgbClr val="000000">
                    <a:lumMod val="50000"/>
                  </a:srgbClr>
                </a:solidFill>
                <a:latin typeface="Arial"/>
              </a:rPr>
              <a:t>: </a:t>
            </a:r>
            <a:r>
              <a:rPr lang="en-GB" sz="1200" dirty="0">
                <a:solidFill>
                  <a:srgbClr val="000000">
                    <a:lumMod val="50000"/>
                  </a:srgbClr>
                </a:solidFill>
                <a:latin typeface="Arial"/>
              </a:rPr>
              <a:t>Performed hazard identification and analysis for national accounts with high self-insured retention programs</a:t>
            </a:r>
          </a:p>
          <a:p>
            <a:pPr marL="180975" indent="-180975">
              <a:spcBef>
                <a:spcPts val="300"/>
              </a:spcBef>
              <a:spcAft>
                <a:spcPts val="300"/>
              </a:spcAft>
              <a:buClr>
                <a:srgbClr val="0C6E7A"/>
              </a:buClr>
              <a:buFont typeface="Arial" panose="020B0604020202020204" pitchFamily="34" charset="0"/>
              <a:buChar char="•"/>
            </a:pPr>
            <a:r>
              <a:rPr lang="en-GB" sz="1200" b="1" dirty="0">
                <a:solidFill>
                  <a:srgbClr val="000000"/>
                </a:solidFill>
                <a:latin typeface="Arial"/>
              </a:rPr>
              <a:t>Program Development: </a:t>
            </a:r>
            <a:r>
              <a:rPr lang="en-GB" sz="1200" dirty="0">
                <a:solidFill>
                  <a:srgbClr val="000000">
                    <a:lumMod val="50000"/>
                  </a:srgbClr>
                </a:solidFill>
                <a:latin typeface="Arial"/>
              </a:rPr>
              <a:t>Advised clients on program development based on hazards and exposures specific to their specific and industry exposure</a:t>
            </a:r>
          </a:p>
          <a:p>
            <a:pPr marL="180975" indent="-180975">
              <a:spcBef>
                <a:spcPts val="300"/>
              </a:spcBef>
              <a:spcAft>
                <a:spcPts val="300"/>
              </a:spcAft>
              <a:buClr>
                <a:srgbClr val="0C6E7A"/>
              </a:buClr>
              <a:buFont typeface="Arial" panose="020B0604020202020204" pitchFamily="34" charset="0"/>
              <a:buChar char="•"/>
            </a:pPr>
            <a:r>
              <a:rPr lang="en-GB" sz="1200" dirty="0">
                <a:solidFill>
                  <a:srgbClr val="000000">
                    <a:lumMod val="50000"/>
                  </a:srgbClr>
                </a:solidFill>
                <a:latin typeface="Arial"/>
              </a:rPr>
              <a:t>Retail, service contractors, manufacturing, distribution, auto/equipment dealers (workers compensation, general liability, commercial auto/fleet, product liability_</a:t>
            </a:r>
          </a:p>
          <a:p>
            <a:pPr>
              <a:spcBef>
                <a:spcPts val="300"/>
              </a:spcBef>
              <a:spcAft>
                <a:spcPts val="300"/>
              </a:spcAft>
              <a:buClr>
                <a:srgbClr val="0C6E7A"/>
              </a:buClr>
            </a:pPr>
            <a:endParaRPr lang="en-GB" sz="1200" b="1" dirty="0">
              <a:solidFill>
                <a:schemeClr val="accent6"/>
              </a:solidFill>
              <a:latin typeface="Arial"/>
            </a:endParaRPr>
          </a:p>
          <a:p>
            <a:r>
              <a:rPr lang="en-GB" sz="1200" b="1" u="sng" dirty="0">
                <a:latin typeface="Arial"/>
              </a:rPr>
              <a:t>Landrum-Yaeger &amp; Associates</a:t>
            </a:r>
          </a:p>
          <a:p>
            <a:pPr marL="171450" indent="-171450">
              <a:spcBef>
                <a:spcPts val="300"/>
              </a:spcBef>
              <a:buClr>
                <a:srgbClr val="0C6E7A"/>
              </a:buClr>
              <a:buFont typeface="Arial" panose="020B0604020202020204" pitchFamily="34" charset="0"/>
              <a:buChar char="•"/>
            </a:pPr>
            <a:r>
              <a:rPr lang="en-GB" sz="1200" b="1" dirty="0">
                <a:solidFill>
                  <a:srgbClr val="000000"/>
                </a:solidFill>
                <a:latin typeface="Arial"/>
              </a:rPr>
              <a:t>Risk Management: </a:t>
            </a:r>
            <a:r>
              <a:rPr lang="en-GB" sz="1200" dirty="0">
                <a:solidFill>
                  <a:srgbClr val="000000">
                    <a:lumMod val="50000"/>
                  </a:srgbClr>
                </a:solidFill>
                <a:latin typeface="Arial"/>
              </a:rPr>
              <a:t>Developed risk management and insurance plans to ensure all operational risks were addressed and mitigated through risk control, risk financing or risk avoidance</a:t>
            </a:r>
          </a:p>
          <a:p>
            <a:pPr>
              <a:spcBef>
                <a:spcPts val="300"/>
              </a:spcBef>
              <a:spcAft>
                <a:spcPts val="300"/>
              </a:spcAft>
              <a:buClr>
                <a:srgbClr val="0C6E7A"/>
              </a:buClr>
            </a:pPr>
            <a:r>
              <a:rPr lang="en-GB" sz="1200" b="1" u="sng" dirty="0">
                <a:latin typeface="Arial"/>
              </a:rPr>
              <a:t>United States Navy</a:t>
            </a:r>
          </a:p>
          <a:p>
            <a:pPr marL="171450" indent="-171450">
              <a:spcBef>
                <a:spcPts val="300"/>
              </a:spcBef>
              <a:spcAft>
                <a:spcPts val="300"/>
              </a:spcAft>
              <a:buClr>
                <a:srgbClr val="0C6E7A"/>
              </a:buClr>
              <a:buFont typeface="Arial" panose="020B0604020202020204" pitchFamily="34" charset="0"/>
              <a:buChar char="•"/>
            </a:pPr>
            <a:r>
              <a:rPr lang="en-GB" sz="1200" b="1" dirty="0">
                <a:solidFill>
                  <a:srgbClr val="000000">
                    <a:lumMod val="50000"/>
                  </a:srgbClr>
                </a:solidFill>
                <a:latin typeface="Arial"/>
              </a:rPr>
              <a:t>Leadership: </a:t>
            </a:r>
            <a:r>
              <a:rPr lang="en-GB" sz="1200" dirty="0">
                <a:solidFill>
                  <a:srgbClr val="000000">
                    <a:lumMod val="50000"/>
                  </a:srgbClr>
                </a:solidFill>
                <a:latin typeface="Arial"/>
              </a:rPr>
              <a:t>Trained, developed and lead explosive ordnance teams in high-hazard environments (aircraft carrier flight deck and weapons storage areas)</a:t>
            </a:r>
          </a:p>
          <a:p>
            <a:endParaRPr lang="en-GB" sz="900" b="1" dirty="0">
              <a:solidFill>
                <a:srgbClr val="000000"/>
              </a:solidFill>
              <a:latin typeface="Arial"/>
            </a:endParaRPr>
          </a:p>
          <a:p>
            <a:endParaRPr lang="en-GB" sz="900" b="1" dirty="0">
              <a:solidFill>
                <a:srgbClr val="000000"/>
              </a:solidFill>
              <a:latin typeface="Arial"/>
            </a:endParaRPr>
          </a:p>
          <a:p>
            <a:endParaRPr lang="en-GB" sz="900" b="1" dirty="0">
              <a:solidFill>
                <a:srgbClr val="000000"/>
              </a:solidFill>
              <a:latin typeface="Arial"/>
            </a:endParaRPr>
          </a:p>
          <a:p>
            <a:endParaRPr lang="en-GB" sz="900" b="1" dirty="0">
              <a:solidFill>
                <a:srgbClr val="000000"/>
              </a:solidFill>
              <a:latin typeface="Arial"/>
            </a:endParaRPr>
          </a:p>
          <a:p>
            <a:endParaRPr lang="en-GB" sz="900" b="1" dirty="0">
              <a:solidFill>
                <a:srgbClr val="000000"/>
              </a:solidFill>
              <a:latin typeface="Arial"/>
            </a:endParaRPr>
          </a:p>
          <a:p>
            <a:endParaRPr lang="en-GB" sz="900" b="1" dirty="0">
              <a:solidFill>
                <a:srgbClr val="000000"/>
              </a:solidFill>
              <a:latin typeface="Arial"/>
            </a:endParaRPr>
          </a:p>
          <a:p>
            <a:endParaRPr lang="en-GB" sz="900" b="1" dirty="0">
              <a:solidFill>
                <a:srgbClr val="000000"/>
              </a:solidFill>
              <a:latin typeface="Arial"/>
            </a:endParaRPr>
          </a:p>
          <a:p>
            <a:endParaRPr lang="en-GB" sz="900" b="1" dirty="0">
              <a:solidFill>
                <a:srgbClr val="000000"/>
              </a:solidFill>
              <a:latin typeface="Arial"/>
            </a:endParaRPr>
          </a:p>
          <a:p>
            <a:endParaRPr lang="en-GB" sz="900" b="1" dirty="0">
              <a:solidFill>
                <a:srgbClr val="000000"/>
              </a:solidFill>
              <a:latin typeface="Arial"/>
            </a:endParaRPr>
          </a:p>
          <a:p>
            <a:pPr marL="265113">
              <a:buClr>
                <a:srgbClr val="0070C0"/>
              </a:buClr>
            </a:pPr>
            <a:endParaRPr lang="en-GB" sz="800" dirty="0">
              <a:solidFill>
                <a:srgbClr val="000000"/>
              </a:solidFill>
              <a:latin typeface="Arial"/>
            </a:endParaRPr>
          </a:p>
          <a:p>
            <a:endParaRPr lang="en-GB" sz="900" dirty="0">
              <a:solidFill>
                <a:srgbClr val="000000"/>
              </a:solidFill>
              <a:latin typeface="Arial"/>
            </a:endParaRPr>
          </a:p>
          <a:p>
            <a:endParaRPr lang="en-GB" sz="900" dirty="0">
              <a:solidFill>
                <a:srgbClr val="000000"/>
              </a:solidFill>
              <a:latin typeface="Arial"/>
            </a:endParaRPr>
          </a:p>
          <a:p>
            <a:pPr marL="265113">
              <a:buClr>
                <a:srgbClr val="0070C0"/>
              </a:buClr>
            </a:pPr>
            <a:endParaRPr lang="en-GB" sz="800" dirty="0">
              <a:solidFill>
                <a:srgbClr val="000000"/>
              </a:solidFill>
              <a:latin typeface="Arial"/>
            </a:endParaRPr>
          </a:p>
          <a:p>
            <a:pPr marL="450850" indent="-184150">
              <a:buClr>
                <a:srgbClr val="0070C0"/>
              </a:buClr>
              <a:buFont typeface="Wingdings" pitchFamily="2" charset="2"/>
              <a:buChar char="§"/>
            </a:pPr>
            <a:endParaRPr lang="en-GB" sz="500" dirty="0">
              <a:solidFill>
                <a:srgbClr val="000000"/>
              </a:solidFill>
              <a:latin typeface="Arial"/>
            </a:endParaRPr>
          </a:p>
          <a:p>
            <a:pPr marL="450850" indent="-184150">
              <a:buClr>
                <a:srgbClr val="0070C0"/>
              </a:buClr>
              <a:buFont typeface="Wingdings" pitchFamily="2" charset="2"/>
              <a:buChar char="§"/>
            </a:pPr>
            <a:endParaRPr lang="en-GB" sz="800" dirty="0">
              <a:solidFill>
                <a:srgbClr val="000000"/>
              </a:solidFill>
              <a:latin typeface="Arial"/>
            </a:endParaRPr>
          </a:p>
          <a:p>
            <a:pPr marL="450850" indent="-184150">
              <a:buClr>
                <a:srgbClr val="66AA44"/>
              </a:buClr>
            </a:pPr>
            <a:endParaRPr lang="en-GB" sz="500" dirty="0">
              <a:solidFill>
                <a:srgbClr val="000000"/>
              </a:solidFill>
              <a:latin typeface="Arial"/>
            </a:endParaRPr>
          </a:p>
          <a:p>
            <a:r>
              <a:rPr lang="en-GB" sz="700" dirty="0">
                <a:solidFill>
                  <a:srgbClr val="000000"/>
                </a:solidFill>
                <a:latin typeface="Arial"/>
              </a:rPr>
              <a:t>	</a:t>
            </a:r>
            <a:endParaRPr lang="en-US" sz="700" dirty="0">
              <a:solidFill>
                <a:srgbClr val="000000"/>
              </a:solidFill>
              <a:latin typeface="Arial"/>
            </a:endParaRPr>
          </a:p>
          <a:p>
            <a:pPr marL="87313" indent="-87313"/>
            <a:endParaRPr lang="en-US" sz="700" dirty="0">
              <a:solidFill>
                <a:srgbClr val="000000"/>
              </a:solidFill>
              <a:latin typeface="Arial"/>
              <a:cs typeface="Arial" charset="0"/>
            </a:endParaRPr>
          </a:p>
        </p:txBody>
      </p:sp>
      <p:sp>
        <p:nvSpPr>
          <p:cNvPr id="7" name="TextBox 6">
            <a:extLst>
              <a:ext uri="{FF2B5EF4-FFF2-40B4-BE49-F238E27FC236}">
                <a16:creationId xmlns:a16="http://schemas.microsoft.com/office/drawing/2014/main" id="{66D42CDB-16C1-412B-A7E4-47B089C1ECF9}"/>
              </a:ext>
            </a:extLst>
          </p:cNvPr>
          <p:cNvSpPr txBox="1"/>
          <p:nvPr/>
        </p:nvSpPr>
        <p:spPr>
          <a:xfrm>
            <a:off x="331248" y="2846736"/>
            <a:ext cx="3707352" cy="1354217"/>
          </a:xfrm>
          <a:prstGeom prst="rect">
            <a:avLst/>
          </a:prstGeom>
          <a:noFill/>
        </p:spPr>
        <p:txBody>
          <a:bodyPr wrap="square" rtlCol="0" anchor="t">
            <a:spAutoFit/>
          </a:bodyPr>
          <a:lstStyle/>
          <a:p>
            <a:pPr marL="171450" indent="-171450" algn="just">
              <a:spcAft>
                <a:spcPts val="600"/>
              </a:spcAft>
              <a:buClr>
                <a:srgbClr val="0C6E7A"/>
              </a:buClr>
              <a:buFont typeface="Arial" panose="020B0604020202020204" pitchFamily="34" charset="0"/>
              <a:buChar char="•"/>
            </a:pPr>
            <a:r>
              <a:rPr lang="en-GB" sz="1200" dirty="0">
                <a:solidFill>
                  <a:srgbClr val="000000"/>
                </a:solidFill>
                <a:cs typeface="Arial"/>
              </a:rPr>
              <a:t>Delivery </a:t>
            </a:r>
            <a:r>
              <a:rPr lang="en-GB" sz="1200" dirty="0">
                <a:solidFill>
                  <a:srgbClr val="000000">
                    <a:lumMod val="50000"/>
                  </a:srgbClr>
                </a:solidFill>
              </a:rPr>
              <a:t>of  EHS expertise throughout multiple UL business units </a:t>
            </a:r>
          </a:p>
          <a:p>
            <a:pPr marL="171450" indent="-171450" algn="just">
              <a:spcAft>
                <a:spcPts val="600"/>
              </a:spcAft>
              <a:buClr>
                <a:srgbClr val="0C6E7A"/>
              </a:buClr>
              <a:buFont typeface="Arial" panose="020B0604020202020204" pitchFamily="34" charset="0"/>
              <a:buChar char="•"/>
            </a:pPr>
            <a:r>
              <a:rPr lang="en-GB" sz="1200" dirty="0">
                <a:solidFill>
                  <a:srgbClr val="000000">
                    <a:lumMod val="50000"/>
                  </a:srgbClr>
                </a:solidFill>
              </a:rPr>
              <a:t>25 years in the risk management, loss control and safety industry.</a:t>
            </a:r>
          </a:p>
          <a:p>
            <a:pPr marL="171450" indent="-171450">
              <a:spcAft>
                <a:spcPts val="600"/>
              </a:spcAft>
              <a:buClr>
                <a:srgbClr val="0C6E7A"/>
              </a:buClr>
              <a:buFont typeface="Arial" panose="020B0604020202020204" pitchFamily="34" charset="0"/>
              <a:buChar char="•"/>
            </a:pPr>
            <a:r>
              <a:rPr lang="en-GB" sz="1200" dirty="0">
                <a:solidFill>
                  <a:srgbClr val="000000">
                    <a:lumMod val="50000"/>
                  </a:srgbClr>
                </a:solidFill>
              </a:rPr>
              <a:t>Bachelor of Science: Risk Management &amp; Insurance; Florida State University</a:t>
            </a:r>
            <a:endParaRPr lang="en-GB" sz="1200" dirty="0">
              <a:solidFill>
                <a:srgbClr val="FF0000"/>
              </a:solidFill>
            </a:endParaRPr>
          </a:p>
        </p:txBody>
      </p:sp>
    </p:spTree>
    <p:extLst>
      <p:ext uri="{BB962C8B-B14F-4D97-AF65-F5344CB8AC3E}">
        <p14:creationId xmlns:p14="http://schemas.microsoft.com/office/powerpoint/2010/main" val="642675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0FE8B3-7D07-AA4D-8C96-1B8D39065997}"/>
              </a:ext>
            </a:extLst>
          </p:cNvPr>
          <p:cNvSpPr>
            <a:spLocks noGrp="1"/>
          </p:cNvSpPr>
          <p:nvPr>
            <p:ph type="ftr" sz="quarter" idx="11"/>
          </p:nvPr>
        </p:nvSpPr>
        <p:spPr/>
        <p:txBody>
          <a:bodyPr/>
          <a:lstStyle/>
          <a:p>
            <a:r>
              <a:rPr lang="en-US" dirty="0"/>
              <a:t>UL and the UL logo are trademarks of UL LLC © 2020.</a:t>
            </a:r>
          </a:p>
        </p:txBody>
      </p:sp>
      <p:sp>
        <p:nvSpPr>
          <p:cNvPr id="6" name="Text Placeholder 5">
            <a:extLst>
              <a:ext uri="{FF2B5EF4-FFF2-40B4-BE49-F238E27FC236}">
                <a16:creationId xmlns:a16="http://schemas.microsoft.com/office/drawing/2014/main" id="{9047C502-1874-9844-AC87-8A222701AD18}"/>
              </a:ext>
            </a:extLst>
          </p:cNvPr>
          <p:cNvSpPr>
            <a:spLocks noGrp="1"/>
          </p:cNvSpPr>
          <p:nvPr>
            <p:ph type="body" sz="quarter" idx="13"/>
          </p:nvPr>
        </p:nvSpPr>
        <p:spPr/>
        <p:txBody>
          <a:bodyPr/>
          <a:lstStyle/>
          <a:p>
            <a:r>
              <a:rPr lang="en-US" dirty="0"/>
              <a:t>Thank you</a:t>
            </a:r>
          </a:p>
        </p:txBody>
      </p:sp>
    </p:spTree>
    <p:extLst>
      <p:ext uri="{BB962C8B-B14F-4D97-AF65-F5344CB8AC3E}">
        <p14:creationId xmlns:p14="http://schemas.microsoft.com/office/powerpoint/2010/main" val="95752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F37D4D-DC03-4EA4-A391-14D999A44BAD}"/>
              </a:ext>
            </a:extLst>
          </p:cNvPr>
          <p:cNvSpPr>
            <a:spLocks noGrp="1"/>
          </p:cNvSpPr>
          <p:nvPr>
            <p:ph type="body" sz="quarter" idx="15"/>
          </p:nvPr>
        </p:nvSpPr>
        <p:spPr/>
        <p:txBody>
          <a:bodyPr/>
          <a:lstStyle/>
          <a:p>
            <a:r>
              <a:rPr lang="en-US" dirty="0"/>
              <a:t>High-Level BLS Data</a:t>
            </a:r>
          </a:p>
        </p:txBody>
      </p:sp>
    </p:spTree>
    <p:extLst>
      <p:ext uri="{BB962C8B-B14F-4D97-AF65-F5344CB8AC3E}">
        <p14:creationId xmlns:p14="http://schemas.microsoft.com/office/powerpoint/2010/main" val="98191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D59ADB-2CAA-4437-A0EE-8718E9A8F7DA}"/>
              </a:ext>
            </a:extLst>
          </p:cNvPr>
          <p:cNvPicPr>
            <a:picLocks noChangeAspect="1"/>
          </p:cNvPicPr>
          <p:nvPr/>
        </p:nvPicPr>
        <p:blipFill>
          <a:blip r:embed="rId3"/>
          <a:stretch>
            <a:fillRect/>
          </a:stretch>
        </p:blipFill>
        <p:spPr>
          <a:xfrm>
            <a:off x="609600" y="380887"/>
            <a:ext cx="8000999" cy="4755116"/>
          </a:xfrm>
          <a:prstGeom prst="rect">
            <a:avLst/>
          </a:prstGeom>
        </p:spPr>
      </p:pic>
    </p:spTree>
    <p:extLst>
      <p:ext uri="{BB962C8B-B14F-4D97-AF65-F5344CB8AC3E}">
        <p14:creationId xmlns:p14="http://schemas.microsoft.com/office/powerpoint/2010/main" val="411157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7F830F-7754-4838-A221-26A0481AF53A}"/>
              </a:ext>
            </a:extLst>
          </p:cNvPr>
          <p:cNvPicPr>
            <a:picLocks noChangeAspect="1"/>
          </p:cNvPicPr>
          <p:nvPr/>
        </p:nvPicPr>
        <p:blipFill>
          <a:blip r:embed="rId3"/>
          <a:stretch>
            <a:fillRect/>
          </a:stretch>
        </p:blipFill>
        <p:spPr>
          <a:xfrm>
            <a:off x="571500" y="178173"/>
            <a:ext cx="8001000" cy="4787153"/>
          </a:xfrm>
          <a:prstGeom prst="rect">
            <a:avLst/>
          </a:prstGeom>
        </p:spPr>
      </p:pic>
    </p:spTree>
    <p:extLst>
      <p:ext uri="{BB962C8B-B14F-4D97-AF65-F5344CB8AC3E}">
        <p14:creationId xmlns:p14="http://schemas.microsoft.com/office/powerpoint/2010/main" val="69687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BF6248-9F43-406D-9DD3-928D9B1848CE}"/>
              </a:ext>
            </a:extLst>
          </p:cNvPr>
          <p:cNvPicPr>
            <a:picLocks noChangeAspect="1"/>
          </p:cNvPicPr>
          <p:nvPr/>
        </p:nvPicPr>
        <p:blipFill>
          <a:blip r:embed="rId3"/>
          <a:stretch>
            <a:fillRect/>
          </a:stretch>
        </p:blipFill>
        <p:spPr>
          <a:xfrm>
            <a:off x="228601" y="228479"/>
            <a:ext cx="8029764" cy="5104191"/>
          </a:xfrm>
          <a:prstGeom prst="rect">
            <a:avLst/>
          </a:prstGeom>
        </p:spPr>
      </p:pic>
    </p:spTree>
    <p:extLst>
      <p:ext uri="{BB962C8B-B14F-4D97-AF65-F5344CB8AC3E}">
        <p14:creationId xmlns:p14="http://schemas.microsoft.com/office/powerpoint/2010/main" val="112824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6DE71-E36E-4641-84C4-1CAC98068549}"/>
              </a:ext>
            </a:extLst>
          </p:cNvPr>
          <p:cNvPicPr>
            <a:picLocks noChangeAspect="1"/>
          </p:cNvPicPr>
          <p:nvPr/>
        </p:nvPicPr>
        <p:blipFill>
          <a:blip r:embed="rId3"/>
          <a:stretch>
            <a:fillRect/>
          </a:stretch>
        </p:blipFill>
        <p:spPr>
          <a:xfrm>
            <a:off x="304800" y="244355"/>
            <a:ext cx="7963090" cy="4654789"/>
          </a:xfrm>
          <a:prstGeom prst="rect">
            <a:avLst/>
          </a:prstGeom>
        </p:spPr>
      </p:pic>
    </p:spTree>
    <p:extLst>
      <p:ext uri="{BB962C8B-B14F-4D97-AF65-F5344CB8AC3E}">
        <p14:creationId xmlns:p14="http://schemas.microsoft.com/office/powerpoint/2010/main" val="186322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E28743-5679-4FF6-9B9D-D738810D41FA}"/>
              </a:ext>
            </a:extLst>
          </p:cNvPr>
          <p:cNvPicPr>
            <a:picLocks noChangeAspect="1"/>
          </p:cNvPicPr>
          <p:nvPr/>
        </p:nvPicPr>
        <p:blipFill>
          <a:blip r:embed="rId3"/>
          <a:stretch>
            <a:fillRect/>
          </a:stretch>
        </p:blipFill>
        <p:spPr>
          <a:xfrm>
            <a:off x="381001" y="368187"/>
            <a:ext cx="7763058" cy="4407126"/>
          </a:xfrm>
          <a:prstGeom prst="rect">
            <a:avLst/>
          </a:prstGeom>
        </p:spPr>
      </p:pic>
    </p:spTree>
    <p:extLst>
      <p:ext uri="{BB962C8B-B14F-4D97-AF65-F5344CB8AC3E}">
        <p14:creationId xmlns:p14="http://schemas.microsoft.com/office/powerpoint/2010/main" val="2389110989"/>
      </p:ext>
    </p:extLst>
  </p:cSld>
  <p:clrMapOvr>
    <a:masterClrMapping/>
  </p:clrMapOvr>
</p:sld>
</file>

<file path=ppt/theme/theme1.xml><?xml version="1.0" encoding="utf-8"?>
<a:theme xmlns:a="http://schemas.openxmlformats.org/drawingml/2006/main" name="UL Corporate (16x9) 2017">
  <a:themeElements>
    <a:clrScheme name="UL Brandhub Templates">
      <a:dk1>
        <a:srgbClr val="000000"/>
      </a:dk1>
      <a:lt1>
        <a:srgbClr val="FFFFFF"/>
      </a:lt1>
      <a:dk2>
        <a:srgbClr val="939598"/>
      </a:dk2>
      <a:lt2>
        <a:srgbClr val="E9EDF2"/>
      </a:lt2>
      <a:accent1>
        <a:srgbClr val="C02032"/>
      </a:accent1>
      <a:accent2>
        <a:srgbClr val="F18A00"/>
      </a:accent2>
      <a:accent3>
        <a:srgbClr val="59B7B3"/>
      </a:accent3>
      <a:accent4>
        <a:srgbClr val="007587"/>
      </a:accent4>
      <a:accent5>
        <a:srgbClr val="204B59"/>
      </a:accent5>
      <a:accent6>
        <a:srgbClr val="92C800"/>
      </a:accent6>
      <a:hlink>
        <a:srgbClr val="C02032"/>
      </a:hlink>
      <a:folHlink>
        <a:srgbClr val="661A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_new PPT template_Draft_2017-11-21" id="{D1AC2EB6-3007-A048-86A7-389AD14C5995}" vid="{A02AE38B-0D4D-9A41-A4B5-542F28FCF7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C0FC881471F049886B6CA917170C7A" ma:contentTypeVersion="13" ma:contentTypeDescription="Create a new document." ma:contentTypeScope="" ma:versionID="b6749665babcc8793e556ff13d1e6e78">
  <xsd:schema xmlns:xsd="http://www.w3.org/2001/XMLSchema" xmlns:xs="http://www.w3.org/2001/XMLSchema" xmlns:p="http://schemas.microsoft.com/office/2006/metadata/properties" xmlns:ns3="b2227ab2-089e-451f-86f7-a17e42b54929" xmlns:ns4="050ed9ec-2ff6-4483-b910-3d2d0f3a351e" targetNamespace="http://schemas.microsoft.com/office/2006/metadata/properties" ma:root="true" ma:fieldsID="30736a20104d10a39c1f32ab7cf9c257" ns3:_="" ns4:_="">
    <xsd:import namespace="b2227ab2-089e-451f-86f7-a17e42b54929"/>
    <xsd:import namespace="050ed9ec-2ff6-4483-b910-3d2d0f3a351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227ab2-089e-451f-86f7-a17e42b5492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0ed9ec-2ff6-4483-b910-3d2d0f3a351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E50FAA-63A6-42FC-B9A7-3DF81B637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227ab2-089e-451f-86f7-a17e42b54929"/>
    <ds:schemaRef ds:uri="050ed9ec-2ff6-4483-b910-3d2d0f3a35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C8B5E2-8FB0-4814-A6FB-6B2F2CC787DB}">
  <ds:schemaRefs>
    <ds:schemaRef ds:uri="http://schemas.microsoft.com/sharepoint/v3/contenttype/forms"/>
  </ds:schemaRefs>
</ds:datastoreItem>
</file>

<file path=customXml/itemProps3.xml><?xml version="1.0" encoding="utf-8"?>
<ds:datastoreItem xmlns:ds="http://schemas.openxmlformats.org/officeDocument/2006/customXml" ds:itemID="{31F2C33A-CA9E-47FE-A1F9-30C7E23264AA}">
  <ds:schemaRefs>
    <ds:schemaRef ds:uri="http://purl.org/dc/elements/1.1/"/>
    <ds:schemaRef ds:uri="http://schemas.microsoft.com/office/2006/metadata/properties"/>
    <ds:schemaRef ds:uri="050ed9ec-2ff6-4483-b910-3d2d0f3a351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2227ab2-089e-451f-86f7-a17e42b5492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UL_Corporate_16x9_v1</Template>
  <TotalTime>6108</TotalTime>
  <Words>1714</Words>
  <Application>Microsoft Office PowerPoint</Application>
  <PresentationFormat>On-screen Show (16:9)</PresentationFormat>
  <Paragraphs>197</Paragraphs>
  <Slides>30</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UL Corporate (16x9) 2017</vt:lpstr>
      <vt:lpstr>PowerPoint Presentation</vt:lpstr>
      <vt:lpstr>Agenda</vt:lpstr>
      <vt:lpstr>Today’s speakers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Nature of Injury</vt:lpstr>
      <vt:lpstr>Part of Body</vt:lpstr>
      <vt:lpstr>Source of Injury</vt:lpstr>
      <vt:lpstr>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VIOLATIONS (#)</vt:lpstr>
      <vt:lpstr>PowerPoint Presentation</vt:lpstr>
      <vt:lpstr>Communication/Resources</vt:lpstr>
      <vt:lpstr>Free Course Access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Glass, Eric</cp:lastModifiedBy>
  <cp:revision>328</cp:revision>
  <cp:lastPrinted>2018-01-11T17:48:36Z</cp:lastPrinted>
  <dcterms:created xsi:type="dcterms:W3CDTF">2017-12-19T02:07:46Z</dcterms:created>
  <dcterms:modified xsi:type="dcterms:W3CDTF">2020-04-13T14:31:37Z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0x010100BAC0FC881471F049886B6CA917170C7A</vt:lpwstr>
  </property>
</Properties>
</file>